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F42_ED73A6F4.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856" r:id="rId5"/>
  </p:sldMasterIdLst>
  <p:notesMasterIdLst>
    <p:notesMasterId r:id="rId26"/>
  </p:notesMasterIdLst>
  <p:sldIdLst>
    <p:sldId id="3766" r:id="rId6"/>
    <p:sldId id="3789" r:id="rId7"/>
    <p:sldId id="287" r:id="rId8"/>
    <p:sldId id="3914" r:id="rId9"/>
    <p:sldId id="3915" r:id="rId10"/>
    <p:sldId id="3917" r:id="rId11"/>
    <p:sldId id="3913" r:id="rId12"/>
    <p:sldId id="3916" r:id="rId13"/>
    <p:sldId id="3904" r:id="rId14"/>
    <p:sldId id="3790" r:id="rId15"/>
    <p:sldId id="3800" r:id="rId16"/>
    <p:sldId id="3903" r:id="rId17"/>
    <p:sldId id="3912" r:id="rId18"/>
    <p:sldId id="3906" r:id="rId19"/>
    <p:sldId id="3905" r:id="rId20"/>
    <p:sldId id="3920" r:id="rId21"/>
    <p:sldId id="3918" r:id="rId22"/>
    <p:sldId id="3919" r:id="rId23"/>
    <p:sldId id="3923" r:id="rId24"/>
    <p:sldId id="3921" r:id="rId25"/>
  </p:sldIdLst>
  <p:sldSz cx="12192000" cy="6858000"/>
  <p:notesSz cx="6858000" cy="914400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6B44C31-0949-45D0-AE98-54E271D59887}">
          <p14:sldIdLst>
            <p14:sldId id="3766"/>
            <p14:sldId id="3789"/>
            <p14:sldId id="287"/>
            <p14:sldId id="3914"/>
            <p14:sldId id="3915"/>
            <p14:sldId id="3917"/>
            <p14:sldId id="3913"/>
            <p14:sldId id="3916"/>
            <p14:sldId id="3904"/>
            <p14:sldId id="3790"/>
            <p14:sldId id="3800"/>
            <p14:sldId id="3903"/>
            <p14:sldId id="3912"/>
            <p14:sldId id="3906"/>
            <p14:sldId id="3905"/>
            <p14:sldId id="3920"/>
            <p14:sldId id="3918"/>
            <p14:sldId id="3919"/>
            <p14:sldId id="3923"/>
            <p14:sldId id="3921"/>
          </p14:sldIdLst>
        </p14:section>
        <p14:section name="Archive" id="{A6008DFB-22B4-4023-B86F-EE0EA18E264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41BF80E-57E6-055B-AAE4-270B9C1F7EB3}" name="Baker, Anita (CED)" initials="B(" userId="S::anita.baker_alaska.gov#ext#@icfonline.onmicrosoft.com::7434deae-c66b-47d1-bac6-8d7bfeb70910" providerId="AD"/>
  <p188:author id="{CE7FB314-27B1-346D-E947-A4606F1C8CC1}" name="Wilson, Hannah" initials="WH" userId="S::56640@icf.com::fc954c3b-a0d0-49ab-be5b-e0df93ba3229" providerId="AD"/>
  <p188:author id="{0D0EEB57-8A4A-F247-9F0A-FCBFF3B554A8}" name="Tanaka, Aaron" initials="TA" userId="S::55916@icf.com::4971f3d2-d78c-400f-8752-93e2318c0037" providerId="AD"/>
  <p188:author id="{A5B50B7C-29E0-4714-6D90-6AC02180E6D8}" name="Narducci, Christopher" initials="NC" userId="S::58311@icf.com::4be5fa07-d768-4c96-9d38-f3f1968c7f79" providerId="AD"/>
  <p188:author id="{A52B6DE2-7915-0448-D955-040D6594AB4E}" name="Achaoui, Sarah" initials="AS" userId="S::58281@icf.com::4d085b57-8128-40a2-ba00-3e03fbf36460" providerId="AD"/>
  <p188:author id="{D93A55FD-76BF-3C53-FA47-00D33942CA97}" name="Bledsoe, Madison" initials="BM" userId="S::54660@icf.com::46815355-1fd9-476d-94b4-a7970a6960e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ACD0"/>
    <a:srgbClr val="E58983"/>
    <a:srgbClr val="6C86C8"/>
    <a:srgbClr val="F2DC79"/>
    <a:srgbClr val="BCBEC0"/>
    <a:srgbClr val="3B62A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ED461B-4CED-48D6-9684-D21334F7293D}" v="559" vWet="567" dt="2022-08-12T12:46:02.426"/>
    <p1510:client id="{4C06151D-7734-53B2-6353-A2089ADC8454}" v="2" dt="2022-08-11T22:15:58.788"/>
    <p1510:client id="{69DAD849-236C-4213-9F6C-CD72B71D8660}" v="7" dt="2022-08-12T18:25:08.623"/>
    <p1510:client id="{B3B0C761-1914-4B62-64FB-95FF339481CC}" v="63" dt="2022-08-12T18:33:06.340"/>
    <p1510:client id="{E374E467-1724-DC89-C2FC-6D22EC13CD36}" v="1450" dt="2022-08-12T18:17:38.519"/>
    <p1510:client id="{E413288B-55B7-5BD4-3251-DC24837B13FF}" v="78" dt="2022-08-11T19:52:56.366"/>
  </p1510:revLst>
</p1510:revInfo>
</file>

<file path=ppt/tableStyles.xml><?xml version="1.0" encoding="utf-8"?>
<a:tblStyleLst xmlns:a="http://schemas.openxmlformats.org/drawingml/2006/main" def="{5C22544A-7EE6-4342-B048-85BDC9FD1C3A}">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81"/>
    <p:restoredTop sz="96442" autoAdjust="0"/>
  </p:normalViewPr>
  <p:slideViewPr>
    <p:cSldViewPr snapToGrid="0">
      <p:cViewPr varScale="1">
        <p:scale>
          <a:sx n="95" d="100"/>
          <a:sy n="95" d="100"/>
        </p:scale>
        <p:origin x="84" y="548"/>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gs" Target="tags/tag1.xml"/><Relationship Id="rId30" Type="http://schemas.openxmlformats.org/officeDocument/2006/relationships/theme" Target="theme/theme1.xml"/><Relationship Id="rId8" Type="http://schemas.openxmlformats.org/officeDocument/2006/relationships/slide" Target="slides/slide3.xml"/></Relationships>
</file>

<file path=ppt/comments/modernComment_F42_ED73A6F4.xml><?xml version="1.0" encoding="utf-8"?>
<p188:cmLst xmlns:a="http://schemas.openxmlformats.org/drawingml/2006/main" xmlns:r="http://schemas.openxmlformats.org/officeDocument/2006/relationships" xmlns:p188="http://schemas.microsoft.com/office/powerpoint/2018/8/main">
  <p188:cm id="{C8B26FA5-1DFA-4047-B0C2-3A12F4FC5B80}" authorId="{A5B50B7C-29E0-4714-6D90-6AC02180E6D8}" status="resolved" created="2022-08-05T13:13:51.195" complete="100000">
    <pc:sldMkLst xmlns:pc="http://schemas.microsoft.com/office/powerpoint/2013/main/command">
      <pc:docMk/>
      <pc:sldMk cId="3983779572" sldId="3906"/>
    </pc:sldMkLst>
    <p188:txBody>
      <a:bodyPr/>
      <a:lstStyle/>
      <a:p>
        <a:r>
          <a:rPr lang="en-US"/>
          <a:t>We plan to update this slide with maps and analysis of all three boroughs, as recommended by DCCED. Can we include a key to understand the meaning behind the color gradation. (Either within the map or just in the slide itself.) Leaving this as a placeholder for now. 
Also, do we need the overall Alaska box for a presentation for people who live here? We can make the regional map bigger and make the three boroughs more clearly delineated.</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D88F4F-353F-4C1B-BBE2-6197797E9286}"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s-ES"/>
        </a:p>
      </dgm:t>
    </dgm:pt>
    <dgm:pt modelId="{EE4F635C-86A8-4548-8873-84906FAE1847}">
      <dgm:prSet phldrT="[Texto]"/>
      <dgm:spPr>
        <a:solidFill>
          <a:schemeClr val="accent4">
            <a:lumMod val="75000"/>
          </a:schemeClr>
        </a:solidFill>
        <a:ln>
          <a:noFill/>
        </a:ln>
        <a:effectLst>
          <a:outerShdw blurRad="50800" dist="38100" dir="5400000" algn="t" rotWithShape="0">
            <a:prstClr val="black">
              <a:alpha val="40000"/>
            </a:prstClr>
          </a:outerShdw>
        </a:effectLst>
      </dgm:spPr>
      <dgm:t>
        <a:bodyPr/>
        <a:lstStyle/>
        <a:p>
          <a:r>
            <a:rPr lang="es-ES" dirty="0">
              <a:solidFill>
                <a:schemeClr val="tx1"/>
              </a:solidFill>
            </a:rPr>
            <a:t>Identificar las </a:t>
          </a:r>
          <a:r>
            <a:rPr lang="es-ES" b="1" dirty="0">
              <a:solidFill>
                <a:schemeClr val="tx1"/>
              </a:solidFill>
            </a:rPr>
            <a:t>zonas más impactadas y afectadas (MID) </a:t>
          </a:r>
          <a:r>
            <a:rPr lang="es-ES" b="0" dirty="0">
              <a:solidFill>
                <a:schemeClr val="tx1"/>
              </a:solidFill>
            </a:rPr>
            <a:t>del HUD y del estado (Plan de acción CDBG-DR)</a:t>
          </a:r>
          <a:endParaRPr lang="es-ES" dirty="0">
            <a:solidFill>
              <a:schemeClr val="tx1"/>
            </a:solidFill>
          </a:endParaRPr>
        </a:p>
      </dgm:t>
    </dgm:pt>
    <dgm:pt modelId="{B7C212EF-5468-4A26-BCE6-E133F1AAE7FC}" type="parTrans" cxnId="{265E0BD0-E9D6-47BB-A451-BEE34ABDA422}">
      <dgm:prSet/>
      <dgm:spPr/>
      <dgm:t>
        <a:bodyPr/>
        <a:lstStyle/>
        <a:p>
          <a:endParaRPr lang="es-ES"/>
        </a:p>
      </dgm:t>
    </dgm:pt>
    <dgm:pt modelId="{9AB8BC6A-398A-4338-B8E8-009AAFFB45F9}" type="sibTrans" cxnId="{265E0BD0-E9D6-47BB-A451-BEE34ABDA422}">
      <dgm:prSet/>
      <dgm:spPr>
        <a:solidFill>
          <a:schemeClr val="accent4">
            <a:lumMod val="75000"/>
          </a:schemeClr>
        </a:solidFill>
        <a:ln>
          <a:solidFill>
            <a:schemeClr val="accent5">
              <a:lumMod val="60000"/>
              <a:lumOff val="40000"/>
            </a:schemeClr>
          </a:solidFill>
        </a:ln>
      </dgm:spPr>
      <dgm:t>
        <a:bodyPr/>
        <a:lstStyle/>
        <a:p>
          <a:endParaRPr lang="es-ES"/>
        </a:p>
      </dgm:t>
    </dgm:pt>
    <dgm:pt modelId="{53A890C2-6D18-4A06-BA8A-6B88D837A2A2}">
      <dgm:prSet phldrT="[Texto]"/>
      <dgm:spPr>
        <a:solidFill>
          <a:schemeClr val="accent4">
            <a:lumMod val="75000"/>
          </a:schemeClr>
        </a:solidFill>
        <a:ln>
          <a:noFill/>
        </a:ln>
        <a:effectLst>
          <a:outerShdw blurRad="50800" dist="38100" dir="5400000" algn="t" rotWithShape="0">
            <a:prstClr val="black">
              <a:alpha val="40000"/>
            </a:prstClr>
          </a:outerShdw>
        </a:effectLst>
      </dgm:spPr>
      <dgm:t>
        <a:bodyPr/>
        <a:lstStyle/>
        <a:p>
          <a:r>
            <a:rPr lang="es-ES" dirty="0">
              <a:solidFill>
                <a:schemeClr val="tx1"/>
              </a:solidFill>
            </a:rPr>
            <a:t>Identificar y coordinar con las partes interesadas de las agencias clave (emergencias, gestión de terrenos inundables, etc.)</a:t>
          </a:r>
        </a:p>
      </dgm:t>
    </dgm:pt>
    <dgm:pt modelId="{A56B8D92-3449-4966-9542-A26B39F4CC42}" type="parTrans" cxnId="{5D80F15D-9CAD-471E-A68B-1ED97082CF4E}">
      <dgm:prSet/>
      <dgm:spPr/>
      <dgm:t>
        <a:bodyPr/>
        <a:lstStyle/>
        <a:p>
          <a:endParaRPr lang="es-ES"/>
        </a:p>
      </dgm:t>
    </dgm:pt>
    <dgm:pt modelId="{FA2E66EE-9187-4C53-AE47-94B1C556F8E1}" type="sibTrans" cxnId="{5D80F15D-9CAD-471E-A68B-1ED97082CF4E}">
      <dgm:prSet/>
      <dgm:spPr/>
      <dgm:t>
        <a:bodyPr/>
        <a:lstStyle/>
        <a:p>
          <a:endParaRPr lang="es-ES"/>
        </a:p>
      </dgm:t>
    </dgm:pt>
    <dgm:pt modelId="{9EEDED81-C609-4A81-AB10-4E8BA613C3F3}">
      <dgm:prSet phldrT="[Texto]"/>
      <dgm:spPr>
        <a:solidFill>
          <a:schemeClr val="accent4">
            <a:lumMod val="75000"/>
          </a:schemeClr>
        </a:solidFill>
        <a:ln>
          <a:noFill/>
        </a:ln>
        <a:effectLst>
          <a:outerShdw blurRad="50800" dist="38100" dir="5400000" algn="t" rotWithShape="0">
            <a:prstClr val="black">
              <a:alpha val="40000"/>
            </a:prstClr>
          </a:outerShdw>
        </a:effectLst>
      </dgm:spPr>
      <dgm:t>
        <a:bodyPr/>
        <a:lstStyle/>
        <a:p>
          <a:r>
            <a:rPr lang="es-ES" dirty="0">
              <a:solidFill>
                <a:schemeClr val="tx1"/>
              </a:solidFill>
            </a:rPr>
            <a:t>Compilar planes de mitigación estatales y locales, necesidades previas, e investigación de evaluación de riesgos para citar en planes de acción</a:t>
          </a:r>
        </a:p>
      </dgm:t>
    </dgm:pt>
    <dgm:pt modelId="{089EB929-34F7-4B44-848C-AE89BD63B01B}" type="parTrans" cxnId="{46A38326-8836-4D64-8CDD-4DBD7E2393D7}">
      <dgm:prSet/>
      <dgm:spPr/>
      <dgm:t>
        <a:bodyPr/>
        <a:lstStyle/>
        <a:p>
          <a:endParaRPr lang="es-ES"/>
        </a:p>
      </dgm:t>
    </dgm:pt>
    <dgm:pt modelId="{4F240EB6-7F36-4EFD-8A63-890203EAF984}" type="sibTrans" cxnId="{46A38326-8836-4D64-8CDD-4DBD7E2393D7}">
      <dgm:prSet/>
      <dgm:spPr/>
      <dgm:t>
        <a:bodyPr/>
        <a:lstStyle/>
        <a:p>
          <a:endParaRPr lang="es-ES"/>
        </a:p>
      </dgm:t>
    </dgm:pt>
    <dgm:pt modelId="{F300D6D1-79D7-4D94-92FD-E8910208D19D}">
      <dgm:prSet phldrT="[Texto]"/>
      <dgm:spPr>
        <a:solidFill>
          <a:schemeClr val="accent4">
            <a:lumMod val="75000"/>
          </a:schemeClr>
        </a:solidFill>
        <a:ln>
          <a:noFill/>
        </a:ln>
        <a:effectLst>
          <a:outerShdw blurRad="50800" dist="38100" dir="5400000" algn="t" rotWithShape="0">
            <a:prstClr val="black">
              <a:alpha val="40000"/>
            </a:prstClr>
          </a:outerShdw>
        </a:effectLst>
      </dgm:spPr>
      <dgm:t>
        <a:bodyPr/>
        <a:lstStyle/>
        <a:p>
          <a:r>
            <a:rPr lang="es-ES" dirty="0">
              <a:solidFill>
                <a:schemeClr val="tx1"/>
              </a:solidFill>
            </a:rPr>
            <a:t>Realizar análisis de faltas y compilar datos adicionales según sea necesario</a:t>
          </a:r>
        </a:p>
      </dgm:t>
    </dgm:pt>
    <dgm:pt modelId="{E27FDE15-D677-4E92-BAD7-C61DA085AFD0}" type="parTrans" cxnId="{7ACAAD56-E280-421F-A7B4-FE60C4C60173}">
      <dgm:prSet/>
      <dgm:spPr/>
      <dgm:t>
        <a:bodyPr/>
        <a:lstStyle/>
        <a:p>
          <a:endParaRPr lang="es-ES"/>
        </a:p>
      </dgm:t>
    </dgm:pt>
    <dgm:pt modelId="{18173AF8-B95B-4CAA-970D-089169B2AB9B}" type="sibTrans" cxnId="{7ACAAD56-E280-421F-A7B4-FE60C4C60173}">
      <dgm:prSet/>
      <dgm:spPr>
        <a:solidFill>
          <a:schemeClr val="accent4">
            <a:lumMod val="75000"/>
          </a:schemeClr>
        </a:solidFill>
        <a:ln>
          <a:solidFill>
            <a:schemeClr val="accent5">
              <a:lumMod val="60000"/>
              <a:lumOff val="40000"/>
            </a:schemeClr>
          </a:solidFill>
        </a:ln>
      </dgm:spPr>
      <dgm:t>
        <a:bodyPr/>
        <a:lstStyle/>
        <a:p>
          <a:endParaRPr lang="es-ES"/>
        </a:p>
      </dgm:t>
    </dgm:pt>
    <dgm:pt modelId="{82ECE2A4-32A0-4645-B2E5-D4FC79E8C22D}">
      <dgm:prSet phldrT="[Texto]"/>
      <dgm:spPr>
        <a:solidFill>
          <a:schemeClr val="accent4">
            <a:lumMod val="75000"/>
          </a:schemeClr>
        </a:solidFill>
        <a:ln>
          <a:noFill/>
        </a:ln>
        <a:effectLst>
          <a:outerShdw blurRad="50800" dist="38100" dir="5400000" algn="t" rotWithShape="0">
            <a:prstClr val="black">
              <a:alpha val="40000"/>
            </a:prstClr>
          </a:outerShdw>
        </a:effectLst>
      </dgm:spPr>
      <dgm:t>
        <a:bodyPr/>
        <a:lstStyle/>
        <a:p>
          <a:r>
            <a:rPr lang="es-ES" dirty="0">
              <a:solidFill>
                <a:schemeClr val="tx1"/>
              </a:solidFill>
            </a:rPr>
            <a:t>Resumir los problemas, planes y objetivos de mitigación locales para emparejarlos con AP</a:t>
          </a:r>
        </a:p>
      </dgm:t>
    </dgm:pt>
    <dgm:pt modelId="{3DBB9355-4587-4C37-BB70-373F353F5B24}" type="parTrans" cxnId="{25D91DD6-0A81-47B7-BDD4-918F9A5AE66C}">
      <dgm:prSet/>
      <dgm:spPr/>
      <dgm:t>
        <a:bodyPr/>
        <a:lstStyle/>
        <a:p>
          <a:endParaRPr lang="es-ES"/>
        </a:p>
      </dgm:t>
    </dgm:pt>
    <dgm:pt modelId="{B3B4A1E2-F4B1-45F1-9542-A25EC841D43E}" type="sibTrans" cxnId="{25D91DD6-0A81-47B7-BDD4-918F9A5AE66C}">
      <dgm:prSet/>
      <dgm:spPr>
        <a:solidFill>
          <a:schemeClr val="accent4">
            <a:lumMod val="75000"/>
          </a:schemeClr>
        </a:solidFill>
        <a:ln>
          <a:solidFill>
            <a:schemeClr val="accent5">
              <a:lumMod val="60000"/>
              <a:lumOff val="40000"/>
            </a:schemeClr>
          </a:solidFill>
        </a:ln>
      </dgm:spPr>
      <dgm:t>
        <a:bodyPr/>
        <a:lstStyle/>
        <a:p>
          <a:endParaRPr lang="es-ES"/>
        </a:p>
      </dgm:t>
    </dgm:pt>
    <dgm:pt modelId="{5F3865A7-1DAB-4FDC-88A4-298C8AE0F345}">
      <dgm:prSet phldrT="[Texto]"/>
      <dgm:spPr>
        <a:solidFill>
          <a:schemeClr val="accent4">
            <a:lumMod val="75000"/>
          </a:schemeClr>
        </a:solidFill>
        <a:ln>
          <a:noFill/>
        </a:ln>
        <a:effectLst>
          <a:outerShdw blurRad="50800" dist="38100" dir="5400000" algn="t" rotWithShape="0">
            <a:prstClr val="black">
              <a:alpha val="40000"/>
            </a:prstClr>
          </a:outerShdw>
        </a:effectLst>
      </dgm:spPr>
      <dgm:t>
        <a:bodyPr/>
        <a:lstStyle/>
        <a:p>
          <a:r>
            <a:rPr lang="es-ES" dirty="0">
              <a:solidFill>
                <a:schemeClr val="tx1"/>
              </a:solidFill>
            </a:rPr>
            <a:t>Establecer riesgos principales a nivel estatal y de MID para evaluar las necesidades de mitigación</a:t>
          </a:r>
        </a:p>
      </dgm:t>
    </dgm:pt>
    <dgm:pt modelId="{AD8564CB-A29E-449E-A789-16FB9E40E47F}" type="parTrans" cxnId="{65041957-1D26-4D3A-8285-B77FAE766031}">
      <dgm:prSet/>
      <dgm:spPr/>
      <dgm:t>
        <a:bodyPr/>
        <a:lstStyle/>
        <a:p>
          <a:endParaRPr lang="es-ES"/>
        </a:p>
      </dgm:t>
    </dgm:pt>
    <dgm:pt modelId="{7E06AA73-4AC1-450C-98D0-5E921162782B}" type="sibTrans" cxnId="{65041957-1D26-4D3A-8285-B77FAE766031}">
      <dgm:prSet/>
      <dgm:spPr/>
      <dgm:t>
        <a:bodyPr/>
        <a:lstStyle/>
        <a:p>
          <a:endParaRPr lang="es-ES"/>
        </a:p>
      </dgm:t>
    </dgm:pt>
    <dgm:pt modelId="{DB21F447-BC06-4C55-9E52-C0A5083B21A5}">
      <dgm:prSet phldrT="[Texto]"/>
      <dgm:spPr>
        <a:solidFill>
          <a:schemeClr val="accent4">
            <a:lumMod val="75000"/>
          </a:schemeClr>
        </a:solidFill>
        <a:ln>
          <a:noFill/>
        </a:ln>
        <a:effectLst>
          <a:outerShdw blurRad="50800" dist="38100" dir="5400000" algn="t" rotWithShape="0">
            <a:prstClr val="black">
              <a:alpha val="40000"/>
            </a:prstClr>
          </a:outerShdw>
        </a:effectLst>
      </dgm:spPr>
      <dgm:t>
        <a:bodyPr/>
        <a:lstStyle/>
        <a:p>
          <a:r>
            <a:rPr lang="es-ES" dirty="0">
              <a:solidFill>
                <a:schemeClr val="tx1"/>
              </a:solidFill>
            </a:rPr>
            <a:t>Compilar datos para el análisis cartográfico (datos de edificios, datos de LMI, información demográfica y datos relacionados con 7 sustentos cruciales de la comunidad)</a:t>
          </a:r>
        </a:p>
      </dgm:t>
    </dgm:pt>
    <dgm:pt modelId="{C558E06F-6F33-4FCB-BD24-75DC3E502FDD}" type="parTrans" cxnId="{2B9FD5F7-C66E-43A1-B6F0-BD827D3C92B6}">
      <dgm:prSet/>
      <dgm:spPr/>
      <dgm:t>
        <a:bodyPr/>
        <a:lstStyle/>
        <a:p>
          <a:endParaRPr lang="es-ES"/>
        </a:p>
      </dgm:t>
    </dgm:pt>
    <dgm:pt modelId="{A7D5EBC8-7DFD-42E2-A35A-EEE2879642AE}" type="sibTrans" cxnId="{2B9FD5F7-C66E-43A1-B6F0-BD827D3C92B6}">
      <dgm:prSet/>
      <dgm:spPr/>
      <dgm:t>
        <a:bodyPr/>
        <a:lstStyle/>
        <a:p>
          <a:endParaRPr lang="es-ES"/>
        </a:p>
      </dgm:t>
    </dgm:pt>
    <dgm:pt modelId="{C17DCE88-B293-4AF9-91F5-9C873486FC6E}">
      <dgm:prSet phldrT="[Texto]"/>
      <dgm:spPr>
        <a:solidFill>
          <a:schemeClr val="accent4">
            <a:lumMod val="75000"/>
          </a:schemeClr>
        </a:solidFill>
        <a:ln>
          <a:noFill/>
        </a:ln>
        <a:effectLst>
          <a:outerShdw blurRad="50800" dist="38100" dir="5400000" algn="t" rotWithShape="0">
            <a:prstClr val="black">
              <a:alpha val="40000"/>
            </a:prstClr>
          </a:outerShdw>
        </a:effectLst>
      </dgm:spPr>
      <dgm:t>
        <a:bodyPr/>
        <a:lstStyle/>
        <a:p>
          <a:r>
            <a:rPr lang="es-ES" dirty="0">
              <a:solidFill>
                <a:schemeClr val="tx1"/>
              </a:solidFill>
            </a:rPr>
            <a:t>Comenzar la evaluación de riesgos e impacto de riesgos clave para los sustentos de la comunidad en las MID al menor nivel posible (bloqueos de censo, códigos postales, etc.)</a:t>
          </a:r>
        </a:p>
      </dgm:t>
    </dgm:pt>
    <dgm:pt modelId="{66297024-E2DA-448A-B56E-B743F3F178A5}" type="parTrans" cxnId="{C87DAD9A-46BB-4790-A162-5340D567FA80}">
      <dgm:prSet/>
      <dgm:spPr/>
      <dgm:t>
        <a:bodyPr/>
        <a:lstStyle/>
        <a:p>
          <a:endParaRPr lang="es-ES"/>
        </a:p>
      </dgm:t>
    </dgm:pt>
    <dgm:pt modelId="{4890F1C1-2AF8-4CC6-A3BF-D0C6A4CF93DF}" type="sibTrans" cxnId="{C87DAD9A-46BB-4790-A162-5340D567FA80}">
      <dgm:prSet/>
      <dgm:spPr>
        <a:solidFill>
          <a:schemeClr val="accent4">
            <a:lumMod val="75000"/>
          </a:schemeClr>
        </a:solidFill>
        <a:ln>
          <a:solidFill>
            <a:schemeClr val="accent5">
              <a:lumMod val="60000"/>
              <a:lumOff val="40000"/>
            </a:schemeClr>
          </a:solidFill>
        </a:ln>
      </dgm:spPr>
      <dgm:t>
        <a:bodyPr/>
        <a:lstStyle/>
        <a:p>
          <a:endParaRPr lang="es-ES"/>
        </a:p>
      </dgm:t>
    </dgm:pt>
    <dgm:pt modelId="{D7B7D094-AE75-414B-8045-7630847C34E2}">
      <dgm:prSet phldrT="[Texto]"/>
      <dgm:spPr>
        <a:solidFill>
          <a:schemeClr val="accent4">
            <a:lumMod val="75000"/>
          </a:schemeClr>
        </a:solidFill>
        <a:ln>
          <a:noFill/>
        </a:ln>
        <a:effectLst>
          <a:outerShdw blurRad="50800" dist="38100" dir="5400000" algn="t" rotWithShape="0">
            <a:prstClr val="black">
              <a:alpha val="40000"/>
            </a:prstClr>
          </a:outerShdw>
        </a:effectLst>
      </dgm:spPr>
      <dgm:t>
        <a:bodyPr/>
        <a:lstStyle/>
        <a:p>
          <a:r>
            <a:rPr lang="es-ES" dirty="0">
              <a:solidFill>
                <a:schemeClr val="tx1"/>
              </a:solidFill>
            </a:rPr>
            <a:t>Crear recomendaciones sobre MID prioritarias</a:t>
          </a:r>
        </a:p>
      </dgm:t>
    </dgm:pt>
    <dgm:pt modelId="{9302FD67-6C08-47C4-97B5-8FCA3304F59B}" type="parTrans" cxnId="{CF10614C-CEDA-423A-B7A7-88D5C77777CE}">
      <dgm:prSet/>
      <dgm:spPr/>
      <dgm:t>
        <a:bodyPr/>
        <a:lstStyle/>
        <a:p>
          <a:endParaRPr lang="es-ES"/>
        </a:p>
      </dgm:t>
    </dgm:pt>
    <dgm:pt modelId="{B2963A0D-3BC5-4043-A6C0-FB3265E0F9E4}" type="sibTrans" cxnId="{CF10614C-CEDA-423A-B7A7-88D5C77777CE}">
      <dgm:prSet/>
      <dgm:spPr>
        <a:solidFill>
          <a:schemeClr val="accent4">
            <a:lumMod val="75000"/>
          </a:schemeClr>
        </a:solidFill>
        <a:ln>
          <a:solidFill>
            <a:schemeClr val="accent5">
              <a:lumMod val="60000"/>
              <a:lumOff val="40000"/>
            </a:schemeClr>
          </a:solidFill>
        </a:ln>
      </dgm:spPr>
      <dgm:t>
        <a:bodyPr/>
        <a:lstStyle/>
        <a:p>
          <a:endParaRPr lang="es-ES"/>
        </a:p>
      </dgm:t>
    </dgm:pt>
    <dgm:pt modelId="{AC445401-26CF-4AE2-9886-36F7327E9C06}">
      <dgm:prSet phldrT="[Texto]"/>
      <dgm:spPr>
        <a:solidFill>
          <a:schemeClr val="accent4">
            <a:lumMod val="75000"/>
          </a:schemeClr>
        </a:solidFill>
        <a:ln>
          <a:noFill/>
        </a:ln>
        <a:effectLst>
          <a:outerShdw blurRad="50800" dist="38100" dir="5400000" algn="t" rotWithShape="0">
            <a:prstClr val="black">
              <a:alpha val="40000"/>
            </a:prstClr>
          </a:outerShdw>
        </a:effectLst>
      </dgm:spPr>
      <dgm:t>
        <a:bodyPr/>
        <a:lstStyle/>
        <a:p>
          <a:r>
            <a:rPr lang="es-ES" dirty="0">
              <a:solidFill>
                <a:schemeClr val="tx1"/>
              </a:solidFill>
            </a:rPr>
            <a:t>Comenzar a identificar los programas que abordan las necesidades y cumplen las necesidades de los riesgos identificados y las necesidades de mitigación de la evaluación</a:t>
          </a:r>
        </a:p>
      </dgm:t>
    </dgm:pt>
    <dgm:pt modelId="{7B1B7486-EDFD-48D1-9867-32A134C2097E}" type="parTrans" cxnId="{9DB0F24A-C035-4689-99DC-C6040E7C256C}">
      <dgm:prSet/>
      <dgm:spPr/>
      <dgm:t>
        <a:bodyPr/>
        <a:lstStyle/>
        <a:p>
          <a:endParaRPr lang="es-ES"/>
        </a:p>
      </dgm:t>
    </dgm:pt>
    <dgm:pt modelId="{31C87741-CE88-4999-8F13-3278607EAAF1}" type="sibTrans" cxnId="{9DB0F24A-C035-4689-99DC-C6040E7C256C}">
      <dgm:prSet/>
      <dgm:spPr/>
      <dgm:t>
        <a:bodyPr/>
        <a:lstStyle/>
        <a:p>
          <a:endParaRPr lang="es-ES"/>
        </a:p>
      </dgm:t>
    </dgm:pt>
    <dgm:pt modelId="{3D36B058-27AC-4349-8CFA-BDCE7687416F}" type="pres">
      <dgm:prSet presAssocID="{4BD88F4F-353F-4C1B-BBE2-6197797E9286}" presName="Name0" presStyleCnt="0">
        <dgm:presLayoutVars>
          <dgm:dir/>
          <dgm:resizeHandles val="exact"/>
        </dgm:presLayoutVars>
      </dgm:prSet>
      <dgm:spPr/>
    </dgm:pt>
    <dgm:pt modelId="{DC4D11E7-C340-4A78-A8B3-12A63E4C7699}" type="pres">
      <dgm:prSet presAssocID="{EE4F635C-86A8-4548-8873-84906FAE1847}" presName="node" presStyleLbl="node1" presStyleIdx="0" presStyleCnt="10">
        <dgm:presLayoutVars>
          <dgm:bulletEnabled val="1"/>
        </dgm:presLayoutVars>
      </dgm:prSet>
      <dgm:spPr/>
    </dgm:pt>
    <dgm:pt modelId="{AB9A7D3F-16E2-474C-8086-6B85457859F5}" type="pres">
      <dgm:prSet presAssocID="{9AB8BC6A-398A-4338-B8E8-009AAFFB45F9}" presName="sibTrans" presStyleLbl="sibTrans1D1" presStyleIdx="0" presStyleCnt="9"/>
      <dgm:spPr/>
    </dgm:pt>
    <dgm:pt modelId="{B47BB30E-8C94-4BCC-85C2-7C511F889B5E}" type="pres">
      <dgm:prSet presAssocID="{9AB8BC6A-398A-4338-B8E8-009AAFFB45F9}" presName="connectorText" presStyleLbl="sibTrans1D1" presStyleIdx="0" presStyleCnt="9"/>
      <dgm:spPr/>
    </dgm:pt>
    <dgm:pt modelId="{B86488F3-2579-401A-B9FD-6A0AC9E8B255}" type="pres">
      <dgm:prSet presAssocID="{53A890C2-6D18-4A06-BA8A-6B88D837A2A2}" presName="node" presStyleLbl="node1" presStyleIdx="1" presStyleCnt="10">
        <dgm:presLayoutVars>
          <dgm:bulletEnabled val="1"/>
        </dgm:presLayoutVars>
      </dgm:prSet>
      <dgm:spPr/>
    </dgm:pt>
    <dgm:pt modelId="{B68E72B1-E8A5-411A-8A5A-CB685E064AE8}" type="pres">
      <dgm:prSet presAssocID="{FA2E66EE-9187-4C53-AE47-94B1C556F8E1}" presName="sibTrans" presStyleLbl="sibTrans1D1" presStyleIdx="1" presStyleCnt="9"/>
      <dgm:spPr/>
    </dgm:pt>
    <dgm:pt modelId="{9A94EF7F-1CAC-4FB7-9612-6A7E0B404D9F}" type="pres">
      <dgm:prSet presAssocID="{FA2E66EE-9187-4C53-AE47-94B1C556F8E1}" presName="connectorText" presStyleLbl="sibTrans1D1" presStyleIdx="1" presStyleCnt="9"/>
      <dgm:spPr/>
    </dgm:pt>
    <dgm:pt modelId="{BBEAA3DD-FDEE-4BF4-84F8-E3EA049A48F5}" type="pres">
      <dgm:prSet presAssocID="{9EEDED81-C609-4A81-AB10-4E8BA613C3F3}" presName="node" presStyleLbl="node1" presStyleIdx="2" presStyleCnt="10">
        <dgm:presLayoutVars>
          <dgm:bulletEnabled val="1"/>
        </dgm:presLayoutVars>
      </dgm:prSet>
      <dgm:spPr/>
    </dgm:pt>
    <dgm:pt modelId="{6653F3A0-5ABC-4DE5-BEF0-7727D5D707CA}" type="pres">
      <dgm:prSet presAssocID="{4F240EB6-7F36-4EFD-8A63-890203EAF984}" presName="sibTrans" presStyleLbl="sibTrans1D1" presStyleIdx="2" presStyleCnt="9"/>
      <dgm:spPr/>
    </dgm:pt>
    <dgm:pt modelId="{7CC40C5C-E775-4C9D-AEA3-D58FCDD039FE}" type="pres">
      <dgm:prSet presAssocID="{4F240EB6-7F36-4EFD-8A63-890203EAF984}" presName="connectorText" presStyleLbl="sibTrans1D1" presStyleIdx="2" presStyleCnt="9"/>
      <dgm:spPr/>
    </dgm:pt>
    <dgm:pt modelId="{F9A571B6-85C3-4E68-BEEB-08BC06796CF5}" type="pres">
      <dgm:prSet presAssocID="{F300D6D1-79D7-4D94-92FD-E8910208D19D}" presName="node" presStyleLbl="node1" presStyleIdx="3" presStyleCnt="10">
        <dgm:presLayoutVars>
          <dgm:bulletEnabled val="1"/>
        </dgm:presLayoutVars>
      </dgm:prSet>
      <dgm:spPr/>
    </dgm:pt>
    <dgm:pt modelId="{9AF36FD4-0B3E-431D-8FBC-E1D5CDA69604}" type="pres">
      <dgm:prSet presAssocID="{18173AF8-B95B-4CAA-970D-089169B2AB9B}" presName="sibTrans" presStyleLbl="sibTrans1D1" presStyleIdx="3" presStyleCnt="9"/>
      <dgm:spPr/>
    </dgm:pt>
    <dgm:pt modelId="{145FC8D3-7676-4C28-9A17-2874EC1595CE}" type="pres">
      <dgm:prSet presAssocID="{18173AF8-B95B-4CAA-970D-089169B2AB9B}" presName="connectorText" presStyleLbl="sibTrans1D1" presStyleIdx="3" presStyleCnt="9"/>
      <dgm:spPr/>
    </dgm:pt>
    <dgm:pt modelId="{159E0F21-24D7-43A8-AED9-31FF5F5253C2}" type="pres">
      <dgm:prSet presAssocID="{82ECE2A4-32A0-4645-B2E5-D4FC79E8C22D}" presName="node" presStyleLbl="node1" presStyleIdx="4" presStyleCnt="10">
        <dgm:presLayoutVars>
          <dgm:bulletEnabled val="1"/>
        </dgm:presLayoutVars>
      </dgm:prSet>
      <dgm:spPr/>
    </dgm:pt>
    <dgm:pt modelId="{1700A41E-53B0-4224-93B6-1AD963668B79}" type="pres">
      <dgm:prSet presAssocID="{B3B4A1E2-F4B1-45F1-9542-A25EC841D43E}" presName="sibTrans" presStyleLbl="sibTrans1D1" presStyleIdx="4" presStyleCnt="9"/>
      <dgm:spPr/>
    </dgm:pt>
    <dgm:pt modelId="{79CC1354-5AE2-47B2-A9CF-94834A5A1522}" type="pres">
      <dgm:prSet presAssocID="{B3B4A1E2-F4B1-45F1-9542-A25EC841D43E}" presName="connectorText" presStyleLbl="sibTrans1D1" presStyleIdx="4" presStyleCnt="9"/>
      <dgm:spPr/>
    </dgm:pt>
    <dgm:pt modelId="{9D7E93A0-00BB-4424-A216-559344489BEC}" type="pres">
      <dgm:prSet presAssocID="{5F3865A7-1DAB-4FDC-88A4-298C8AE0F345}" presName="node" presStyleLbl="node1" presStyleIdx="5" presStyleCnt="10">
        <dgm:presLayoutVars>
          <dgm:bulletEnabled val="1"/>
        </dgm:presLayoutVars>
      </dgm:prSet>
      <dgm:spPr/>
    </dgm:pt>
    <dgm:pt modelId="{8ADB9D91-3A5A-4FE6-91A2-EAEACC3B8BEE}" type="pres">
      <dgm:prSet presAssocID="{7E06AA73-4AC1-450C-98D0-5E921162782B}" presName="sibTrans" presStyleLbl="sibTrans1D1" presStyleIdx="5" presStyleCnt="9"/>
      <dgm:spPr/>
    </dgm:pt>
    <dgm:pt modelId="{45B6B740-A126-430B-98C2-F90E1F160FC4}" type="pres">
      <dgm:prSet presAssocID="{7E06AA73-4AC1-450C-98D0-5E921162782B}" presName="connectorText" presStyleLbl="sibTrans1D1" presStyleIdx="5" presStyleCnt="9"/>
      <dgm:spPr/>
    </dgm:pt>
    <dgm:pt modelId="{D7557450-C640-48ED-94C7-A8B08EE93286}" type="pres">
      <dgm:prSet presAssocID="{DB21F447-BC06-4C55-9E52-C0A5083B21A5}" presName="node" presStyleLbl="node1" presStyleIdx="6" presStyleCnt="10">
        <dgm:presLayoutVars>
          <dgm:bulletEnabled val="1"/>
        </dgm:presLayoutVars>
      </dgm:prSet>
      <dgm:spPr/>
    </dgm:pt>
    <dgm:pt modelId="{A00A0645-08E4-49D2-A1C0-55B789B17ECC}" type="pres">
      <dgm:prSet presAssocID="{A7D5EBC8-7DFD-42E2-A35A-EEE2879642AE}" presName="sibTrans" presStyleLbl="sibTrans1D1" presStyleIdx="6" presStyleCnt="9"/>
      <dgm:spPr/>
    </dgm:pt>
    <dgm:pt modelId="{6AADB3E0-5123-45B0-9FE5-38CFE94E3A24}" type="pres">
      <dgm:prSet presAssocID="{A7D5EBC8-7DFD-42E2-A35A-EEE2879642AE}" presName="connectorText" presStyleLbl="sibTrans1D1" presStyleIdx="6" presStyleCnt="9"/>
      <dgm:spPr/>
    </dgm:pt>
    <dgm:pt modelId="{6421F01C-65EC-41E8-8716-300F0A5E47FF}" type="pres">
      <dgm:prSet presAssocID="{C17DCE88-B293-4AF9-91F5-9C873486FC6E}" presName="node" presStyleLbl="node1" presStyleIdx="7" presStyleCnt="10">
        <dgm:presLayoutVars>
          <dgm:bulletEnabled val="1"/>
        </dgm:presLayoutVars>
      </dgm:prSet>
      <dgm:spPr/>
    </dgm:pt>
    <dgm:pt modelId="{BDEC745E-BC1D-4F67-807F-00A29CB00D2C}" type="pres">
      <dgm:prSet presAssocID="{4890F1C1-2AF8-4CC6-A3BF-D0C6A4CF93DF}" presName="sibTrans" presStyleLbl="sibTrans1D1" presStyleIdx="7" presStyleCnt="9"/>
      <dgm:spPr/>
    </dgm:pt>
    <dgm:pt modelId="{1304D837-D394-4E44-83CB-917F2EEF1895}" type="pres">
      <dgm:prSet presAssocID="{4890F1C1-2AF8-4CC6-A3BF-D0C6A4CF93DF}" presName="connectorText" presStyleLbl="sibTrans1D1" presStyleIdx="7" presStyleCnt="9"/>
      <dgm:spPr/>
    </dgm:pt>
    <dgm:pt modelId="{34341C1B-6D3B-4458-A237-F816C41E6A7A}" type="pres">
      <dgm:prSet presAssocID="{D7B7D094-AE75-414B-8045-7630847C34E2}" presName="node" presStyleLbl="node1" presStyleIdx="8" presStyleCnt="10">
        <dgm:presLayoutVars>
          <dgm:bulletEnabled val="1"/>
        </dgm:presLayoutVars>
      </dgm:prSet>
      <dgm:spPr/>
    </dgm:pt>
    <dgm:pt modelId="{08CC0EC8-6E16-4193-8DE9-0AB89CEAC604}" type="pres">
      <dgm:prSet presAssocID="{B2963A0D-3BC5-4043-A6C0-FB3265E0F9E4}" presName="sibTrans" presStyleLbl="sibTrans1D1" presStyleIdx="8" presStyleCnt="9"/>
      <dgm:spPr/>
    </dgm:pt>
    <dgm:pt modelId="{C991BAB1-2799-4D31-A57B-D5C82AAEB432}" type="pres">
      <dgm:prSet presAssocID="{B2963A0D-3BC5-4043-A6C0-FB3265E0F9E4}" presName="connectorText" presStyleLbl="sibTrans1D1" presStyleIdx="8" presStyleCnt="9"/>
      <dgm:spPr/>
    </dgm:pt>
    <dgm:pt modelId="{F0812797-415B-47EB-A238-0B5CCF83FEA7}" type="pres">
      <dgm:prSet presAssocID="{AC445401-26CF-4AE2-9886-36F7327E9C06}" presName="node" presStyleLbl="node1" presStyleIdx="9" presStyleCnt="10">
        <dgm:presLayoutVars>
          <dgm:bulletEnabled val="1"/>
        </dgm:presLayoutVars>
      </dgm:prSet>
      <dgm:spPr/>
    </dgm:pt>
  </dgm:ptLst>
  <dgm:cxnLst>
    <dgm:cxn modelId="{6C538001-0730-4B32-A5BA-84E3C9AB8E5D}" type="presOf" srcId="{18173AF8-B95B-4CAA-970D-089169B2AB9B}" destId="{145FC8D3-7676-4C28-9A17-2874EC1595CE}" srcOrd="1" destOrd="0" presId="urn:microsoft.com/office/officeart/2005/8/layout/bProcess3"/>
    <dgm:cxn modelId="{A41B0404-2409-4DFB-BD3A-4928184E35E8}" type="presOf" srcId="{18173AF8-B95B-4CAA-970D-089169B2AB9B}" destId="{9AF36FD4-0B3E-431D-8FBC-E1D5CDA69604}" srcOrd="0" destOrd="0" presId="urn:microsoft.com/office/officeart/2005/8/layout/bProcess3"/>
    <dgm:cxn modelId="{75C05204-DAB2-48FF-88E3-9DE14177E8B1}" type="presOf" srcId="{AC445401-26CF-4AE2-9886-36F7327E9C06}" destId="{F0812797-415B-47EB-A238-0B5CCF83FEA7}" srcOrd="0" destOrd="0" presId="urn:microsoft.com/office/officeart/2005/8/layout/bProcess3"/>
    <dgm:cxn modelId="{DAE6BD0F-83A7-436F-845D-4DCA44B3D0A4}" type="presOf" srcId="{4890F1C1-2AF8-4CC6-A3BF-D0C6A4CF93DF}" destId="{BDEC745E-BC1D-4F67-807F-00A29CB00D2C}" srcOrd="0" destOrd="0" presId="urn:microsoft.com/office/officeart/2005/8/layout/bProcess3"/>
    <dgm:cxn modelId="{DD73E315-A2D6-4652-8BDA-F5E14407CCEC}" type="presOf" srcId="{FA2E66EE-9187-4C53-AE47-94B1C556F8E1}" destId="{9A94EF7F-1CAC-4FB7-9612-6A7E0B404D9F}" srcOrd="1" destOrd="0" presId="urn:microsoft.com/office/officeart/2005/8/layout/bProcess3"/>
    <dgm:cxn modelId="{46A38326-8836-4D64-8CDD-4DBD7E2393D7}" srcId="{4BD88F4F-353F-4C1B-BBE2-6197797E9286}" destId="{9EEDED81-C609-4A81-AB10-4E8BA613C3F3}" srcOrd="2" destOrd="0" parTransId="{089EB929-34F7-4B44-848C-AE89BD63B01B}" sibTransId="{4F240EB6-7F36-4EFD-8A63-890203EAF984}"/>
    <dgm:cxn modelId="{C39C283C-9B07-4129-956D-9D0927C70635}" type="presOf" srcId="{7E06AA73-4AC1-450C-98D0-5E921162782B}" destId="{45B6B740-A126-430B-98C2-F90E1F160FC4}" srcOrd="1" destOrd="0" presId="urn:microsoft.com/office/officeart/2005/8/layout/bProcess3"/>
    <dgm:cxn modelId="{C59FAB40-DB82-4FE7-BD85-51F83B954861}" type="presOf" srcId="{9AB8BC6A-398A-4338-B8E8-009AAFFB45F9}" destId="{B47BB30E-8C94-4BCC-85C2-7C511F889B5E}" srcOrd="1" destOrd="0" presId="urn:microsoft.com/office/officeart/2005/8/layout/bProcess3"/>
    <dgm:cxn modelId="{5D80F15D-9CAD-471E-A68B-1ED97082CF4E}" srcId="{4BD88F4F-353F-4C1B-BBE2-6197797E9286}" destId="{53A890C2-6D18-4A06-BA8A-6B88D837A2A2}" srcOrd="1" destOrd="0" parTransId="{A56B8D92-3449-4966-9542-A26B39F4CC42}" sibTransId="{FA2E66EE-9187-4C53-AE47-94B1C556F8E1}"/>
    <dgm:cxn modelId="{9BEFE746-C0F5-49CA-9253-D8DC3C9B3D63}" type="presOf" srcId="{82ECE2A4-32A0-4645-B2E5-D4FC79E8C22D}" destId="{159E0F21-24D7-43A8-AED9-31FF5F5253C2}" srcOrd="0" destOrd="0" presId="urn:microsoft.com/office/officeart/2005/8/layout/bProcess3"/>
    <dgm:cxn modelId="{9DB0F24A-C035-4689-99DC-C6040E7C256C}" srcId="{4BD88F4F-353F-4C1B-BBE2-6197797E9286}" destId="{AC445401-26CF-4AE2-9886-36F7327E9C06}" srcOrd="9" destOrd="0" parTransId="{7B1B7486-EDFD-48D1-9867-32A134C2097E}" sibTransId="{31C87741-CE88-4999-8F13-3278607EAAF1}"/>
    <dgm:cxn modelId="{344A004C-CD90-45F5-878A-F3E865180820}" type="presOf" srcId="{7E06AA73-4AC1-450C-98D0-5E921162782B}" destId="{8ADB9D91-3A5A-4FE6-91A2-EAEACC3B8BEE}" srcOrd="0" destOrd="0" presId="urn:microsoft.com/office/officeart/2005/8/layout/bProcess3"/>
    <dgm:cxn modelId="{CF10614C-CEDA-423A-B7A7-88D5C77777CE}" srcId="{4BD88F4F-353F-4C1B-BBE2-6197797E9286}" destId="{D7B7D094-AE75-414B-8045-7630847C34E2}" srcOrd="8" destOrd="0" parTransId="{9302FD67-6C08-47C4-97B5-8FCA3304F59B}" sibTransId="{B2963A0D-3BC5-4043-A6C0-FB3265E0F9E4}"/>
    <dgm:cxn modelId="{9743AA54-86A3-4F7A-8FDD-8CF1CBE237A1}" type="presOf" srcId="{EE4F635C-86A8-4548-8873-84906FAE1847}" destId="{DC4D11E7-C340-4A78-A8B3-12A63E4C7699}" srcOrd="0" destOrd="0" presId="urn:microsoft.com/office/officeart/2005/8/layout/bProcess3"/>
    <dgm:cxn modelId="{7ACAAD56-E280-421F-A7B4-FE60C4C60173}" srcId="{4BD88F4F-353F-4C1B-BBE2-6197797E9286}" destId="{F300D6D1-79D7-4D94-92FD-E8910208D19D}" srcOrd="3" destOrd="0" parTransId="{E27FDE15-D677-4E92-BAD7-C61DA085AFD0}" sibTransId="{18173AF8-B95B-4CAA-970D-089169B2AB9B}"/>
    <dgm:cxn modelId="{65041957-1D26-4D3A-8285-B77FAE766031}" srcId="{4BD88F4F-353F-4C1B-BBE2-6197797E9286}" destId="{5F3865A7-1DAB-4FDC-88A4-298C8AE0F345}" srcOrd="5" destOrd="0" parTransId="{AD8564CB-A29E-449E-A789-16FB9E40E47F}" sibTransId="{7E06AA73-4AC1-450C-98D0-5E921162782B}"/>
    <dgm:cxn modelId="{E58AB378-F2E2-4328-A92E-7C62BC369A73}" type="presOf" srcId="{4F240EB6-7F36-4EFD-8A63-890203EAF984}" destId="{7CC40C5C-E775-4C9D-AEA3-D58FCDD039FE}" srcOrd="1" destOrd="0" presId="urn:microsoft.com/office/officeart/2005/8/layout/bProcess3"/>
    <dgm:cxn modelId="{B72AE078-6923-43A6-8DD7-534C069AC3FD}" type="presOf" srcId="{B3B4A1E2-F4B1-45F1-9542-A25EC841D43E}" destId="{79CC1354-5AE2-47B2-A9CF-94834A5A1522}" srcOrd="1" destOrd="0" presId="urn:microsoft.com/office/officeart/2005/8/layout/bProcess3"/>
    <dgm:cxn modelId="{D045F359-BA31-4B09-82FD-F4FB9DE09C4E}" type="presOf" srcId="{A7D5EBC8-7DFD-42E2-A35A-EEE2879642AE}" destId="{6AADB3E0-5123-45B0-9FE5-38CFE94E3A24}" srcOrd="1" destOrd="0" presId="urn:microsoft.com/office/officeart/2005/8/layout/bProcess3"/>
    <dgm:cxn modelId="{00601B7E-1C53-417D-8227-17FE4EA7647F}" type="presOf" srcId="{B2963A0D-3BC5-4043-A6C0-FB3265E0F9E4}" destId="{C991BAB1-2799-4D31-A57B-D5C82AAEB432}" srcOrd="1" destOrd="0" presId="urn:microsoft.com/office/officeart/2005/8/layout/bProcess3"/>
    <dgm:cxn modelId="{52528887-ACDE-4151-862F-C55100237365}" type="presOf" srcId="{D7B7D094-AE75-414B-8045-7630847C34E2}" destId="{34341C1B-6D3B-4458-A237-F816C41E6A7A}" srcOrd="0" destOrd="0" presId="urn:microsoft.com/office/officeart/2005/8/layout/bProcess3"/>
    <dgm:cxn modelId="{8B19228C-818D-464C-8B98-0EB77B2DFC62}" type="presOf" srcId="{4890F1C1-2AF8-4CC6-A3BF-D0C6A4CF93DF}" destId="{1304D837-D394-4E44-83CB-917F2EEF1895}" srcOrd="1" destOrd="0" presId="urn:microsoft.com/office/officeart/2005/8/layout/bProcess3"/>
    <dgm:cxn modelId="{BC664395-5CCD-45C8-A926-CE3634D64EE1}" type="presOf" srcId="{C17DCE88-B293-4AF9-91F5-9C873486FC6E}" destId="{6421F01C-65EC-41E8-8716-300F0A5E47FF}" srcOrd="0" destOrd="0" presId="urn:microsoft.com/office/officeart/2005/8/layout/bProcess3"/>
    <dgm:cxn modelId="{0CD8729A-6054-4C09-8A63-D4250686D174}" type="presOf" srcId="{4BD88F4F-353F-4C1B-BBE2-6197797E9286}" destId="{3D36B058-27AC-4349-8CFA-BDCE7687416F}" srcOrd="0" destOrd="0" presId="urn:microsoft.com/office/officeart/2005/8/layout/bProcess3"/>
    <dgm:cxn modelId="{C87DAD9A-46BB-4790-A162-5340D567FA80}" srcId="{4BD88F4F-353F-4C1B-BBE2-6197797E9286}" destId="{C17DCE88-B293-4AF9-91F5-9C873486FC6E}" srcOrd="7" destOrd="0" parTransId="{66297024-E2DA-448A-B56E-B743F3F178A5}" sibTransId="{4890F1C1-2AF8-4CC6-A3BF-D0C6A4CF93DF}"/>
    <dgm:cxn modelId="{6AB5C19C-981C-4103-B7AF-A7B295D1D795}" type="presOf" srcId="{B2963A0D-3BC5-4043-A6C0-FB3265E0F9E4}" destId="{08CC0EC8-6E16-4193-8DE9-0AB89CEAC604}" srcOrd="0" destOrd="0" presId="urn:microsoft.com/office/officeart/2005/8/layout/bProcess3"/>
    <dgm:cxn modelId="{A41B38AD-D0D1-4713-9709-E6533B526D01}" type="presOf" srcId="{FA2E66EE-9187-4C53-AE47-94B1C556F8E1}" destId="{B68E72B1-E8A5-411A-8A5A-CB685E064AE8}" srcOrd="0" destOrd="0" presId="urn:microsoft.com/office/officeart/2005/8/layout/bProcess3"/>
    <dgm:cxn modelId="{76D6C8B1-D338-460A-A521-3D5D0713BCEE}" type="presOf" srcId="{4F240EB6-7F36-4EFD-8A63-890203EAF984}" destId="{6653F3A0-5ABC-4DE5-BEF0-7727D5D707CA}" srcOrd="0" destOrd="0" presId="urn:microsoft.com/office/officeart/2005/8/layout/bProcess3"/>
    <dgm:cxn modelId="{D51B96B6-CE8A-45A0-8421-AB8B69948A6B}" type="presOf" srcId="{F300D6D1-79D7-4D94-92FD-E8910208D19D}" destId="{F9A571B6-85C3-4E68-BEEB-08BC06796CF5}" srcOrd="0" destOrd="0" presId="urn:microsoft.com/office/officeart/2005/8/layout/bProcess3"/>
    <dgm:cxn modelId="{3ADE3DC0-CB67-4057-B5A6-451AF1DE80A1}" type="presOf" srcId="{DB21F447-BC06-4C55-9E52-C0A5083B21A5}" destId="{D7557450-C640-48ED-94C7-A8B08EE93286}" srcOrd="0" destOrd="0" presId="urn:microsoft.com/office/officeart/2005/8/layout/bProcess3"/>
    <dgm:cxn modelId="{22D732C2-BB86-4D37-9547-2C8A5195E9AD}" type="presOf" srcId="{53A890C2-6D18-4A06-BA8A-6B88D837A2A2}" destId="{B86488F3-2579-401A-B9FD-6A0AC9E8B255}" srcOrd="0" destOrd="0" presId="urn:microsoft.com/office/officeart/2005/8/layout/bProcess3"/>
    <dgm:cxn modelId="{91CB7AC3-4DF4-45D2-B919-12F4E9306C81}" type="presOf" srcId="{9AB8BC6A-398A-4338-B8E8-009AAFFB45F9}" destId="{AB9A7D3F-16E2-474C-8086-6B85457859F5}" srcOrd="0" destOrd="0" presId="urn:microsoft.com/office/officeart/2005/8/layout/bProcess3"/>
    <dgm:cxn modelId="{265E0BD0-E9D6-47BB-A451-BEE34ABDA422}" srcId="{4BD88F4F-353F-4C1B-BBE2-6197797E9286}" destId="{EE4F635C-86A8-4548-8873-84906FAE1847}" srcOrd="0" destOrd="0" parTransId="{B7C212EF-5468-4A26-BCE6-E133F1AAE7FC}" sibTransId="{9AB8BC6A-398A-4338-B8E8-009AAFFB45F9}"/>
    <dgm:cxn modelId="{190998D3-4F69-44B2-BAC4-CC7CB4924F09}" type="presOf" srcId="{A7D5EBC8-7DFD-42E2-A35A-EEE2879642AE}" destId="{A00A0645-08E4-49D2-A1C0-55B789B17ECC}" srcOrd="0" destOrd="0" presId="urn:microsoft.com/office/officeart/2005/8/layout/bProcess3"/>
    <dgm:cxn modelId="{25D91DD6-0A81-47B7-BDD4-918F9A5AE66C}" srcId="{4BD88F4F-353F-4C1B-BBE2-6197797E9286}" destId="{82ECE2A4-32A0-4645-B2E5-D4FC79E8C22D}" srcOrd="4" destOrd="0" parTransId="{3DBB9355-4587-4C37-BB70-373F353F5B24}" sibTransId="{B3B4A1E2-F4B1-45F1-9542-A25EC841D43E}"/>
    <dgm:cxn modelId="{4B5616D7-AF23-4BAA-8C59-75C404EA146A}" type="presOf" srcId="{B3B4A1E2-F4B1-45F1-9542-A25EC841D43E}" destId="{1700A41E-53B0-4224-93B6-1AD963668B79}" srcOrd="0" destOrd="0" presId="urn:microsoft.com/office/officeart/2005/8/layout/bProcess3"/>
    <dgm:cxn modelId="{48E5D5D8-9F23-442F-B4D8-04206F4A3F61}" type="presOf" srcId="{9EEDED81-C609-4A81-AB10-4E8BA613C3F3}" destId="{BBEAA3DD-FDEE-4BF4-84F8-E3EA049A48F5}" srcOrd="0" destOrd="0" presId="urn:microsoft.com/office/officeart/2005/8/layout/bProcess3"/>
    <dgm:cxn modelId="{9CD970E2-35C4-4305-BA96-1862E7A5AE77}" type="presOf" srcId="{5F3865A7-1DAB-4FDC-88A4-298C8AE0F345}" destId="{9D7E93A0-00BB-4424-A216-559344489BEC}" srcOrd="0" destOrd="0" presId="urn:microsoft.com/office/officeart/2005/8/layout/bProcess3"/>
    <dgm:cxn modelId="{2B9FD5F7-C66E-43A1-B6F0-BD827D3C92B6}" srcId="{4BD88F4F-353F-4C1B-BBE2-6197797E9286}" destId="{DB21F447-BC06-4C55-9E52-C0A5083B21A5}" srcOrd="6" destOrd="0" parTransId="{C558E06F-6F33-4FCB-BD24-75DC3E502FDD}" sibTransId="{A7D5EBC8-7DFD-42E2-A35A-EEE2879642AE}"/>
    <dgm:cxn modelId="{6BD94B0D-98FE-40FE-86F2-1B3BB6AF99D8}" type="presParOf" srcId="{3D36B058-27AC-4349-8CFA-BDCE7687416F}" destId="{DC4D11E7-C340-4A78-A8B3-12A63E4C7699}" srcOrd="0" destOrd="0" presId="urn:microsoft.com/office/officeart/2005/8/layout/bProcess3"/>
    <dgm:cxn modelId="{DE6129AA-F5F4-4F40-905B-DD4258EF3B7F}" type="presParOf" srcId="{3D36B058-27AC-4349-8CFA-BDCE7687416F}" destId="{AB9A7D3F-16E2-474C-8086-6B85457859F5}" srcOrd="1" destOrd="0" presId="urn:microsoft.com/office/officeart/2005/8/layout/bProcess3"/>
    <dgm:cxn modelId="{83F055D4-75BF-4D9F-9701-C66B43DEE6E1}" type="presParOf" srcId="{AB9A7D3F-16E2-474C-8086-6B85457859F5}" destId="{B47BB30E-8C94-4BCC-85C2-7C511F889B5E}" srcOrd="0" destOrd="0" presId="urn:microsoft.com/office/officeart/2005/8/layout/bProcess3"/>
    <dgm:cxn modelId="{CEC06361-60AB-404C-AC3F-121C6AA28F4B}" type="presParOf" srcId="{3D36B058-27AC-4349-8CFA-BDCE7687416F}" destId="{B86488F3-2579-401A-B9FD-6A0AC9E8B255}" srcOrd="2" destOrd="0" presId="urn:microsoft.com/office/officeart/2005/8/layout/bProcess3"/>
    <dgm:cxn modelId="{34FB8BD9-DBCF-42F1-B576-DCD41FC141BC}" type="presParOf" srcId="{3D36B058-27AC-4349-8CFA-BDCE7687416F}" destId="{B68E72B1-E8A5-411A-8A5A-CB685E064AE8}" srcOrd="3" destOrd="0" presId="urn:microsoft.com/office/officeart/2005/8/layout/bProcess3"/>
    <dgm:cxn modelId="{B48EA08B-F895-40D7-B333-7920F3EB634A}" type="presParOf" srcId="{B68E72B1-E8A5-411A-8A5A-CB685E064AE8}" destId="{9A94EF7F-1CAC-4FB7-9612-6A7E0B404D9F}" srcOrd="0" destOrd="0" presId="urn:microsoft.com/office/officeart/2005/8/layout/bProcess3"/>
    <dgm:cxn modelId="{BE032894-744F-485F-A8FF-B56DFE4AB39B}" type="presParOf" srcId="{3D36B058-27AC-4349-8CFA-BDCE7687416F}" destId="{BBEAA3DD-FDEE-4BF4-84F8-E3EA049A48F5}" srcOrd="4" destOrd="0" presId="urn:microsoft.com/office/officeart/2005/8/layout/bProcess3"/>
    <dgm:cxn modelId="{79E02A48-99C4-4A2E-8EFA-BC68203A40D1}" type="presParOf" srcId="{3D36B058-27AC-4349-8CFA-BDCE7687416F}" destId="{6653F3A0-5ABC-4DE5-BEF0-7727D5D707CA}" srcOrd="5" destOrd="0" presId="urn:microsoft.com/office/officeart/2005/8/layout/bProcess3"/>
    <dgm:cxn modelId="{A58901DA-6C52-4893-AF1E-FF95734AE6E3}" type="presParOf" srcId="{6653F3A0-5ABC-4DE5-BEF0-7727D5D707CA}" destId="{7CC40C5C-E775-4C9D-AEA3-D58FCDD039FE}" srcOrd="0" destOrd="0" presId="urn:microsoft.com/office/officeart/2005/8/layout/bProcess3"/>
    <dgm:cxn modelId="{3AD1523A-02CB-4BF8-863E-59A1D433E90D}" type="presParOf" srcId="{3D36B058-27AC-4349-8CFA-BDCE7687416F}" destId="{F9A571B6-85C3-4E68-BEEB-08BC06796CF5}" srcOrd="6" destOrd="0" presId="urn:microsoft.com/office/officeart/2005/8/layout/bProcess3"/>
    <dgm:cxn modelId="{5B7BC0BC-A8FE-4D98-93DF-68A3B40D43EA}" type="presParOf" srcId="{3D36B058-27AC-4349-8CFA-BDCE7687416F}" destId="{9AF36FD4-0B3E-431D-8FBC-E1D5CDA69604}" srcOrd="7" destOrd="0" presId="urn:microsoft.com/office/officeart/2005/8/layout/bProcess3"/>
    <dgm:cxn modelId="{3A5CA4CD-E460-4BDE-9533-E498FCF18105}" type="presParOf" srcId="{9AF36FD4-0B3E-431D-8FBC-E1D5CDA69604}" destId="{145FC8D3-7676-4C28-9A17-2874EC1595CE}" srcOrd="0" destOrd="0" presId="urn:microsoft.com/office/officeart/2005/8/layout/bProcess3"/>
    <dgm:cxn modelId="{49687A86-AADA-4B2D-8582-681095FBBA84}" type="presParOf" srcId="{3D36B058-27AC-4349-8CFA-BDCE7687416F}" destId="{159E0F21-24D7-43A8-AED9-31FF5F5253C2}" srcOrd="8" destOrd="0" presId="urn:microsoft.com/office/officeart/2005/8/layout/bProcess3"/>
    <dgm:cxn modelId="{E1789EC3-B434-4929-AFBD-8C436551A99A}" type="presParOf" srcId="{3D36B058-27AC-4349-8CFA-BDCE7687416F}" destId="{1700A41E-53B0-4224-93B6-1AD963668B79}" srcOrd="9" destOrd="0" presId="urn:microsoft.com/office/officeart/2005/8/layout/bProcess3"/>
    <dgm:cxn modelId="{3E63C90F-22AD-424E-B0E7-E05249D7F54B}" type="presParOf" srcId="{1700A41E-53B0-4224-93B6-1AD963668B79}" destId="{79CC1354-5AE2-47B2-A9CF-94834A5A1522}" srcOrd="0" destOrd="0" presId="urn:microsoft.com/office/officeart/2005/8/layout/bProcess3"/>
    <dgm:cxn modelId="{0F8AD2AC-B9AC-4E94-9156-E56CD0519D4B}" type="presParOf" srcId="{3D36B058-27AC-4349-8CFA-BDCE7687416F}" destId="{9D7E93A0-00BB-4424-A216-559344489BEC}" srcOrd="10" destOrd="0" presId="urn:microsoft.com/office/officeart/2005/8/layout/bProcess3"/>
    <dgm:cxn modelId="{E5948E66-565A-4EC6-8E88-CF8924F25075}" type="presParOf" srcId="{3D36B058-27AC-4349-8CFA-BDCE7687416F}" destId="{8ADB9D91-3A5A-4FE6-91A2-EAEACC3B8BEE}" srcOrd="11" destOrd="0" presId="urn:microsoft.com/office/officeart/2005/8/layout/bProcess3"/>
    <dgm:cxn modelId="{58736516-5051-4249-96C3-EE86C5C3AFE3}" type="presParOf" srcId="{8ADB9D91-3A5A-4FE6-91A2-EAEACC3B8BEE}" destId="{45B6B740-A126-430B-98C2-F90E1F160FC4}" srcOrd="0" destOrd="0" presId="urn:microsoft.com/office/officeart/2005/8/layout/bProcess3"/>
    <dgm:cxn modelId="{39826812-A5D7-4BFA-A828-C75017AF22D1}" type="presParOf" srcId="{3D36B058-27AC-4349-8CFA-BDCE7687416F}" destId="{D7557450-C640-48ED-94C7-A8B08EE93286}" srcOrd="12" destOrd="0" presId="urn:microsoft.com/office/officeart/2005/8/layout/bProcess3"/>
    <dgm:cxn modelId="{0D94ECF4-5738-4A46-A88E-118827E76CEB}" type="presParOf" srcId="{3D36B058-27AC-4349-8CFA-BDCE7687416F}" destId="{A00A0645-08E4-49D2-A1C0-55B789B17ECC}" srcOrd="13" destOrd="0" presId="urn:microsoft.com/office/officeart/2005/8/layout/bProcess3"/>
    <dgm:cxn modelId="{57CD52F4-A07F-4ACF-8DE9-99774124DC37}" type="presParOf" srcId="{A00A0645-08E4-49D2-A1C0-55B789B17ECC}" destId="{6AADB3E0-5123-45B0-9FE5-38CFE94E3A24}" srcOrd="0" destOrd="0" presId="urn:microsoft.com/office/officeart/2005/8/layout/bProcess3"/>
    <dgm:cxn modelId="{E799B071-9DE7-4477-A436-1296EE4A4C7A}" type="presParOf" srcId="{3D36B058-27AC-4349-8CFA-BDCE7687416F}" destId="{6421F01C-65EC-41E8-8716-300F0A5E47FF}" srcOrd="14" destOrd="0" presId="urn:microsoft.com/office/officeart/2005/8/layout/bProcess3"/>
    <dgm:cxn modelId="{D6FFDD94-C644-410E-9676-7FE57BDF1FAC}" type="presParOf" srcId="{3D36B058-27AC-4349-8CFA-BDCE7687416F}" destId="{BDEC745E-BC1D-4F67-807F-00A29CB00D2C}" srcOrd="15" destOrd="0" presId="urn:microsoft.com/office/officeart/2005/8/layout/bProcess3"/>
    <dgm:cxn modelId="{AEC38D6B-85EA-4B24-AD91-254D633F9D6B}" type="presParOf" srcId="{BDEC745E-BC1D-4F67-807F-00A29CB00D2C}" destId="{1304D837-D394-4E44-83CB-917F2EEF1895}" srcOrd="0" destOrd="0" presId="urn:microsoft.com/office/officeart/2005/8/layout/bProcess3"/>
    <dgm:cxn modelId="{A31E2178-6587-41FB-BC78-899971F0F1C7}" type="presParOf" srcId="{3D36B058-27AC-4349-8CFA-BDCE7687416F}" destId="{34341C1B-6D3B-4458-A237-F816C41E6A7A}" srcOrd="16" destOrd="0" presId="urn:microsoft.com/office/officeart/2005/8/layout/bProcess3"/>
    <dgm:cxn modelId="{5DC0D8CA-3E14-47EE-8F75-D84910BA17D8}" type="presParOf" srcId="{3D36B058-27AC-4349-8CFA-BDCE7687416F}" destId="{08CC0EC8-6E16-4193-8DE9-0AB89CEAC604}" srcOrd="17" destOrd="0" presId="urn:microsoft.com/office/officeart/2005/8/layout/bProcess3"/>
    <dgm:cxn modelId="{8308546F-E438-4C37-948A-C1885F164F84}" type="presParOf" srcId="{08CC0EC8-6E16-4193-8DE9-0AB89CEAC604}" destId="{C991BAB1-2799-4D31-A57B-D5C82AAEB432}" srcOrd="0" destOrd="0" presId="urn:microsoft.com/office/officeart/2005/8/layout/bProcess3"/>
    <dgm:cxn modelId="{AD86465A-BB7C-4B25-8705-5A3630F39F43}" type="presParOf" srcId="{3D36B058-27AC-4349-8CFA-BDCE7687416F}" destId="{F0812797-415B-47EB-A238-0B5CCF83FEA7}" srcOrd="18" destOrd="0" presId="urn:microsoft.com/office/officeart/2005/8/layout/bProcess3"/>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283B7D-9797-4FAC-831B-79BFAA3FA846}" type="doc">
      <dgm:prSet loTypeId="urn:microsoft.com/office/officeart/2005/8/layout/hProcess9" loCatId="process" qsTypeId="urn:microsoft.com/office/officeart/2005/8/quickstyle/simple1" qsCatId="simple" csTypeId="urn:microsoft.com/office/officeart/2005/8/colors/colorful5" csCatId="colorful" phldr="1"/>
      <dgm:spPr/>
      <dgm:t>
        <a:bodyPr/>
        <a:lstStyle/>
        <a:p>
          <a:endParaRPr/>
        </a:p>
      </dgm:t>
    </dgm:pt>
    <dgm:pt modelId="{A9932ADF-76A6-4ECC-A8A7-42959EA82EAB}" type="parTrans" cxnId="{24E5FA0A-F80C-4AD3-A8F4-311F188B9A95}">
      <dgm:prSet/>
      <dgm:spPr/>
      <dgm:t>
        <a:bodyPr/>
        <a:lstStyle/>
        <a:p>
          <a:endParaRPr lang="en-US"/>
        </a:p>
      </dgm:t>
    </dgm:pt>
    <dgm:pt modelId="{6654ADEF-3078-4D86-AED0-9713739849FF}">
      <dgm:prSet phldrT="[Text]" custT="1"/>
      <dgm:spPr/>
      <dgm:t>
        <a:bodyPr>
          <a:noAutofit/>
        </a:bodyPr>
        <a:lstStyle/>
        <a:p>
          <a:pPr rtl="0"/>
          <a:r>
            <a:rPr lang="es" sz="1100" b="0" i="0" u="none" strike="noStrike" dirty="0">
              <a:highlight>
                <a:srgbClr val="000000">
                  <a:alpha val="0"/>
                </a:srgbClr>
              </a:highlight>
              <a:latin typeface="DM Sans Medium"/>
            </a:rPr>
            <a:t>Plan de acciones previas</a:t>
          </a:r>
          <a:r>
            <a:rPr lang="es" sz="1100" b="0" i="0" u="none" strike="noStrike" dirty="0">
              <a:highlight>
                <a:srgbClr val="000000">
                  <a:alpha val="0"/>
                </a:srgbClr>
              </a:highlight>
              <a:latin typeface="DM Sans Bold"/>
            </a:rPr>
            <a:t> </a:t>
          </a:r>
          <a:endParaRPr lang="en-US" sz="1100" dirty="0"/>
        </a:p>
        <a:p>
          <a:pPr rtl="0"/>
          <a:r>
            <a:rPr lang="es" sz="1100" b="0" i="0" u="none" strike="noStrike" dirty="0">
              <a:highlight>
                <a:srgbClr val="000000">
                  <a:alpha val="0"/>
                </a:srgbClr>
              </a:highlight>
              <a:latin typeface="DM Sans Medium"/>
            </a:rPr>
            <a:t>Audiencias públicas</a:t>
          </a:r>
        </a:p>
        <a:p>
          <a:pPr rtl="0"/>
          <a:r>
            <a:rPr lang="es" sz="1100" b="0" i="0" u="none" strike="noStrike" dirty="0">
              <a:highlight>
                <a:srgbClr val="000000">
                  <a:alpha val="0"/>
                </a:srgbClr>
              </a:highlight>
              <a:latin typeface="DM Sans Medium"/>
            </a:rPr>
            <a:t>22 de agosto</a:t>
          </a:r>
        </a:p>
      </dgm:t>
    </dgm:pt>
    <dgm:pt modelId="{6FC035AF-A8B2-4AAF-86BF-168EDC03682D}" type="sibTrans" cxnId="{24E5FA0A-F80C-4AD3-A8F4-311F188B9A95}">
      <dgm:prSet/>
      <dgm:spPr/>
      <dgm:t>
        <a:bodyPr/>
        <a:lstStyle/>
        <a:p>
          <a:endParaRPr lang="en-US"/>
        </a:p>
      </dgm:t>
    </dgm:pt>
    <dgm:pt modelId="{690244C5-900B-483D-83B9-657601F16767}" type="parTrans" cxnId="{3ED6CADC-1C66-4298-8636-2C39BB32225A}">
      <dgm:prSet/>
      <dgm:spPr/>
      <dgm:t>
        <a:bodyPr/>
        <a:lstStyle/>
        <a:p>
          <a:endParaRPr lang="en-US"/>
        </a:p>
      </dgm:t>
    </dgm:pt>
    <dgm:pt modelId="{FFFBA4C6-5427-4AEA-B178-CAB587B42F5C}">
      <dgm:prSet phldrT="[Text]" custT="1"/>
      <dgm:spPr/>
      <dgm:t>
        <a:bodyPr>
          <a:noAutofit/>
        </a:bodyPr>
        <a:lstStyle/>
        <a:p>
          <a:pPr rtl="0"/>
          <a:r>
            <a:rPr lang="es" sz="1100" b="0" i="0" u="none" strike="noStrike">
              <a:highlight>
                <a:srgbClr val="000000">
                  <a:alpha val="0"/>
                </a:srgbClr>
              </a:highlight>
              <a:latin typeface="DM Sans Medium"/>
            </a:rPr>
            <a:t>Se publica el proyecto de plan de acción para que el público comente </a:t>
          </a:r>
          <a:r>
            <a:rPr lang="es" sz="1100" b="0" i="0" u="none" strike="noStrike">
              <a:highlight>
                <a:srgbClr val="000000">
                  <a:alpha val="0"/>
                </a:srgbClr>
              </a:highlight>
              <a:latin typeface="DM Sans Bold"/>
            </a:rPr>
            <a:t>(45 días)</a:t>
          </a:r>
          <a:endParaRPr lang="en-US" sz="1100"/>
        </a:p>
        <a:p>
          <a:pPr rtl="0"/>
          <a:r>
            <a:rPr lang="es" sz="1100" b="0" i="0" u="none" strike="noStrike">
              <a:highlight>
                <a:srgbClr val="000000">
                  <a:alpha val="0"/>
                </a:srgbClr>
              </a:highlight>
              <a:latin typeface="DM Sans Medium"/>
            </a:rPr>
            <a:t>Septiembre</a:t>
          </a:r>
        </a:p>
      </dgm:t>
    </dgm:pt>
    <dgm:pt modelId="{4E0D98E9-1884-4C22-896C-9C81C1B58F1D}" type="sibTrans" cxnId="{3ED6CADC-1C66-4298-8636-2C39BB32225A}">
      <dgm:prSet/>
      <dgm:spPr/>
      <dgm:t>
        <a:bodyPr/>
        <a:lstStyle/>
        <a:p>
          <a:endParaRPr lang="en-US"/>
        </a:p>
      </dgm:t>
    </dgm:pt>
    <dgm:pt modelId="{DC4BE165-0CF5-4238-9E7F-73216345F249}" type="parTrans" cxnId="{71FD3E39-246D-472C-B86E-3357519456F5}">
      <dgm:prSet/>
      <dgm:spPr/>
      <dgm:t>
        <a:bodyPr/>
        <a:lstStyle/>
        <a:p>
          <a:endParaRPr lang="en-US"/>
        </a:p>
      </dgm:t>
    </dgm:pt>
    <dgm:pt modelId="{FE3AD849-8BA7-4ED1-BF43-00F9AA3BA7D2}">
      <dgm:prSet phldrT="[Text]" custT="1"/>
      <dgm:spPr/>
      <dgm:t>
        <a:bodyPr>
          <a:noAutofit/>
        </a:bodyPr>
        <a:lstStyle/>
        <a:p>
          <a:pPr rtl="0"/>
          <a:r>
            <a:rPr lang="es" sz="1100" b="0" i="0" u="none" strike="noStrike" dirty="0">
              <a:highlight>
                <a:srgbClr val="000000">
                  <a:alpha val="0"/>
                </a:srgbClr>
              </a:highlight>
              <a:latin typeface="DM Sans Medium"/>
            </a:rPr>
            <a:t>Audiencias públicas para comentar el plan de acción publicado</a:t>
          </a:r>
        </a:p>
        <a:p>
          <a:pPr rtl="0"/>
          <a:r>
            <a:rPr lang="es" sz="1100" b="0" i="0" u="none" strike="noStrike" dirty="0">
              <a:highlight>
                <a:srgbClr val="000000">
                  <a:alpha val="0"/>
                </a:srgbClr>
              </a:highlight>
              <a:latin typeface="DM Sans Medium"/>
            </a:rPr>
            <a:t>Septiembre </a:t>
          </a:r>
          <a:r>
            <a:rPr lang="es" sz="1100" b="0" i="0" u="none" strike="noStrike" dirty="0">
              <a:highlight>
                <a:srgbClr val="000000">
                  <a:alpha val="0"/>
                </a:srgbClr>
              </a:highlight>
              <a:latin typeface="DM Sans Bold"/>
            </a:rPr>
            <a:t>y</a:t>
          </a:r>
          <a:r>
            <a:rPr lang="es" sz="1100" b="0" i="0" u="none" strike="noStrike" dirty="0">
              <a:highlight>
                <a:srgbClr val="000000">
                  <a:alpha val="0"/>
                </a:srgbClr>
              </a:highlight>
              <a:latin typeface="DM Sans Medium"/>
            </a:rPr>
            <a:t> octubre</a:t>
          </a:r>
          <a:r>
            <a:rPr lang="es" sz="1100" b="0" i="0" u="none" strike="noStrike" dirty="0">
              <a:highlight>
                <a:srgbClr val="000000">
                  <a:alpha val="0"/>
                </a:srgbClr>
              </a:highlight>
              <a:latin typeface="DM Sans Bold"/>
            </a:rPr>
            <a:t> </a:t>
          </a:r>
          <a:endParaRPr lang="en-US" sz="1100" dirty="0"/>
        </a:p>
      </dgm:t>
    </dgm:pt>
    <dgm:pt modelId="{1D38ACDC-BF31-4C7F-97B2-59D53B79E2C8}" type="sibTrans" cxnId="{71FD3E39-246D-472C-B86E-3357519456F5}">
      <dgm:prSet/>
      <dgm:spPr/>
      <dgm:t>
        <a:bodyPr/>
        <a:lstStyle/>
        <a:p>
          <a:endParaRPr lang="en-US"/>
        </a:p>
      </dgm:t>
    </dgm:pt>
    <dgm:pt modelId="{E3810B75-A12C-445C-B4F4-F6B4BC70047F}" type="parTrans" cxnId="{D671AC5D-F794-412A-A4C0-77F7E093EF95}">
      <dgm:prSet/>
      <dgm:spPr/>
      <dgm:t>
        <a:bodyPr/>
        <a:lstStyle/>
        <a:p>
          <a:endParaRPr lang="en-US"/>
        </a:p>
      </dgm:t>
    </dgm:pt>
    <dgm:pt modelId="{88C106C6-1373-47C9-AD35-9409D7D0CC15}">
      <dgm:prSet phldrT="[Text]" custT="1"/>
      <dgm:spPr/>
      <dgm:t>
        <a:bodyPr>
          <a:noAutofit/>
        </a:bodyPr>
        <a:lstStyle/>
        <a:p>
          <a:pPr rtl="0"/>
          <a:r>
            <a:rPr lang="es" sz="1100" b="0" i="0" u="none" strike="noStrike" dirty="0">
              <a:highlight>
                <a:srgbClr val="000000">
                  <a:alpha val="0"/>
                </a:srgbClr>
              </a:highlight>
              <a:latin typeface="DM Sans Medium"/>
            </a:rPr>
            <a:t>Plan de acción final, incluidos los comentarios al HUD</a:t>
          </a:r>
        </a:p>
        <a:p>
          <a:pPr rtl="0"/>
          <a:r>
            <a:rPr lang="es" sz="1100" b="0" i="0" u="none" strike="noStrike" dirty="0">
              <a:highlight>
                <a:srgbClr val="000000">
                  <a:alpha val="0"/>
                </a:srgbClr>
              </a:highlight>
              <a:latin typeface="DM Sans Medium"/>
            </a:rPr>
            <a:t>Octubre </a:t>
          </a:r>
          <a:r>
            <a:rPr lang="es" sz="1100" b="0" i="0" u="none" strike="noStrike" dirty="0">
              <a:highlight>
                <a:srgbClr val="000000">
                  <a:alpha val="0"/>
                </a:srgbClr>
              </a:highlight>
              <a:latin typeface="DM Sans Bold"/>
            </a:rPr>
            <a:t>o noviembre</a:t>
          </a:r>
          <a:endParaRPr lang="en-US" sz="1100" dirty="0"/>
        </a:p>
      </dgm:t>
    </dgm:pt>
    <dgm:pt modelId="{9ECD06A5-FDB0-4DC6-A4C3-FDA0F569F63D}" type="sibTrans" cxnId="{D671AC5D-F794-412A-A4C0-77F7E093EF95}">
      <dgm:prSet/>
      <dgm:spPr/>
      <dgm:t>
        <a:bodyPr/>
        <a:lstStyle/>
        <a:p>
          <a:endParaRPr lang="en-US"/>
        </a:p>
      </dgm:t>
    </dgm:pt>
    <dgm:pt modelId="{B0857366-3E01-43A0-93DF-A4413C14C2DA}" type="pres">
      <dgm:prSet presAssocID="{94283B7D-9797-4FAC-831B-79BFAA3FA846}" presName="CompostProcess" presStyleCnt="0">
        <dgm:presLayoutVars>
          <dgm:dir/>
          <dgm:resizeHandles val="exact"/>
        </dgm:presLayoutVars>
      </dgm:prSet>
      <dgm:spPr/>
    </dgm:pt>
    <dgm:pt modelId="{15A5CCCF-033B-4880-96B0-04C6B8927D6B}" type="pres">
      <dgm:prSet presAssocID="{94283B7D-9797-4FAC-831B-79BFAA3FA846}" presName="arrow" presStyleLbl="bgShp" presStyleIdx="0" presStyleCnt="1"/>
      <dgm:spPr/>
    </dgm:pt>
    <dgm:pt modelId="{0F5176F4-B9C1-4A4C-A4C9-DCEEF9CE6A79}" type="pres">
      <dgm:prSet presAssocID="{94283B7D-9797-4FAC-831B-79BFAA3FA846}" presName="linearProcess" presStyleCnt="0"/>
      <dgm:spPr/>
    </dgm:pt>
    <dgm:pt modelId="{B95F9975-9F1D-4544-B2F2-E522E7D2C470}" type="pres">
      <dgm:prSet presAssocID="{6654ADEF-3078-4D86-AED0-9713739849FF}" presName="textNode" presStyleLbl="node1" presStyleIdx="0" presStyleCnt="4">
        <dgm:presLayoutVars>
          <dgm:bulletEnabled val="1"/>
        </dgm:presLayoutVars>
      </dgm:prSet>
      <dgm:spPr/>
    </dgm:pt>
    <dgm:pt modelId="{AF28C7FC-AACD-432D-8EE9-37C241F03C13}" type="pres">
      <dgm:prSet presAssocID="{6FC035AF-A8B2-4AAF-86BF-168EDC03682D}" presName="sibTrans" presStyleCnt="0"/>
      <dgm:spPr/>
    </dgm:pt>
    <dgm:pt modelId="{E3476518-AEC9-4B75-AA0A-C60B60CC2874}" type="pres">
      <dgm:prSet presAssocID="{FFFBA4C6-5427-4AEA-B178-CAB587B42F5C}" presName="textNode" presStyleLbl="node1" presStyleIdx="1" presStyleCnt="4">
        <dgm:presLayoutVars>
          <dgm:bulletEnabled val="1"/>
        </dgm:presLayoutVars>
      </dgm:prSet>
      <dgm:spPr/>
    </dgm:pt>
    <dgm:pt modelId="{6973F08C-7757-4EAE-AC44-9E9CA3F6BB4A}" type="pres">
      <dgm:prSet presAssocID="{4E0D98E9-1884-4C22-896C-9C81C1B58F1D}" presName="sibTrans" presStyleCnt="0"/>
      <dgm:spPr/>
    </dgm:pt>
    <dgm:pt modelId="{01602E70-C378-4A67-9466-56472C0BD8EB}" type="pres">
      <dgm:prSet presAssocID="{FE3AD849-8BA7-4ED1-BF43-00F9AA3BA7D2}" presName="textNode" presStyleLbl="node1" presStyleIdx="2" presStyleCnt="4">
        <dgm:presLayoutVars>
          <dgm:bulletEnabled val="1"/>
        </dgm:presLayoutVars>
      </dgm:prSet>
      <dgm:spPr/>
    </dgm:pt>
    <dgm:pt modelId="{CDE386D8-92E9-4FE9-8999-AFD2CB2FB666}" type="pres">
      <dgm:prSet presAssocID="{1D38ACDC-BF31-4C7F-97B2-59D53B79E2C8}" presName="sibTrans" presStyleCnt="0"/>
      <dgm:spPr/>
    </dgm:pt>
    <dgm:pt modelId="{97ADC404-B752-4C30-B1BF-7B8111BCB094}" type="pres">
      <dgm:prSet presAssocID="{88C106C6-1373-47C9-AD35-9409D7D0CC15}" presName="textNode" presStyleLbl="node1" presStyleIdx="3" presStyleCnt="4">
        <dgm:presLayoutVars>
          <dgm:bulletEnabled val="1"/>
        </dgm:presLayoutVars>
      </dgm:prSet>
      <dgm:spPr/>
    </dgm:pt>
  </dgm:ptLst>
  <dgm:cxnLst>
    <dgm:cxn modelId="{24E5FA0A-F80C-4AD3-A8F4-311F188B9A95}" srcId="{94283B7D-9797-4FAC-831B-79BFAA3FA846}" destId="{6654ADEF-3078-4D86-AED0-9713739849FF}" srcOrd="0" destOrd="0" parTransId="{A9932ADF-76A6-4ECC-A8A7-42959EA82EAB}" sibTransId="{6FC035AF-A8B2-4AAF-86BF-168EDC03682D}"/>
    <dgm:cxn modelId="{91523D21-7BFA-48A1-949C-52123F03A27C}" type="presOf" srcId="{FFFBA4C6-5427-4AEA-B178-CAB587B42F5C}" destId="{E3476518-AEC9-4B75-AA0A-C60B60CC2874}" srcOrd="0" destOrd="0" presId="urn:microsoft.com/office/officeart/2005/8/layout/hProcess9"/>
    <dgm:cxn modelId="{71FD3E39-246D-472C-B86E-3357519456F5}" srcId="{94283B7D-9797-4FAC-831B-79BFAA3FA846}" destId="{FE3AD849-8BA7-4ED1-BF43-00F9AA3BA7D2}" srcOrd="2" destOrd="0" parTransId="{DC4BE165-0CF5-4238-9E7F-73216345F249}" sibTransId="{1D38ACDC-BF31-4C7F-97B2-59D53B79E2C8}"/>
    <dgm:cxn modelId="{638D0E3C-4F56-4A41-BA67-B16408D6DAF0}" type="presOf" srcId="{FE3AD849-8BA7-4ED1-BF43-00F9AA3BA7D2}" destId="{01602E70-C378-4A67-9466-56472C0BD8EB}" srcOrd="0" destOrd="0" presId="urn:microsoft.com/office/officeart/2005/8/layout/hProcess9"/>
    <dgm:cxn modelId="{D671AC5D-F794-412A-A4C0-77F7E093EF95}" srcId="{94283B7D-9797-4FAC-831B-79BFAA3FA846}" destId="{88C106C6-1373-47C9-AD35-9409D7D0CC15}" srcOrd="3" destOrd="0" parTransId="{E3810B75-A12C-445C-B4F4-F6B4BC70047F}" sibTransId="{9ECD06A5-FDB0-4DC6-A4C3-FDA0F569F63D}"/>
    <dgm:cxn modelId="{7382D278-3FCE-42E2-B3F0-FA3894E43986}" type="presOf" srcId="{6654ADEF-3078-4D86-AED0-9713739849FF}" destId="{B95F9975-9F1D-4544-B2F2-E522E7D2C470}" srcOrd="0" destOrd="0" presId="urn:microsoft.com/office/officeart/2005/8/layout/hProcess9"/>
    <dgm:cxn modelId="{B110479A-6033-4690-808A-8ECE8F60AEA8}" type="presOf" srcId="{88C106C6-1373-47C9-AD35-9409D7D0CC15}" destId="{97ADC404-B752-4C30-B1BF-7B8111BCB094}" srcOrd="0" destOrd="0" presId="urn:microsoft.com/office/officeart/2005/8/layout/hProcess9"/>
    <dgm:cxn modelId="{3ED6CADC-1C66-4298-8636-2C39BB32225A}" srcId="{94283B7D-9797-4FAC-831B-79BFAA3FA846}" destId="{FFFBA4C6-5427-4AEA-B178-CAB587B42F5C}" srcOrd="1" destOrd="0" parTransId="{690244C5-900B-483D-83B9-657601F16767}" sibTransId="{4E0D98E9-1884-4C22-896C-9C81C1B58F1D}"/>
    <dgm:cxn modelId="{04E7ABF3-E8ED-40C0-9368-F8109E96167F}" type="presOf" srcId="{94283B7D-9797-4FAC-831B-79BFAA3FA846}" destId="{B0857366-3E01-43A0-93DF-A4413C14C2DA}" srcOrd="0" destOrd="0" presId="urn:microsoft.com/office/officeart/2005/8/layout/hProcess9"/>
    <dgm:cxn modelId="{5FD2BD23-0CD5-4EE4-BD99-C1AC8D33E7BC}" type="presParOf" srcId="{B0857366-3E01-43A0-93DF-A4413C14C2DA}" destId="{15A5CCCF-033B-4880-96B0-04C6B8927D6B}" srcOrd="0" destOrd="0" presId="urn:microsoft.com/office/officeart/2005/8/layout/hProcess9"/>
    <dgm:cxn modelId="{9275ED98-C643-4359-90C4-70D11C75B38A}" type="presParOf" srcId="{B0857366-3E01-43A0-93DF-A4413C14C2DA}" destId="{0F5176F4-B9C1-4A4C-A4C9-DCEEF9CE6A79}" srcOrd="1" destOrd="0" presId="urn:microsoft.com/office/officeart/2005/8/layout/hProcess9"/>
    <dgm:cxn modelId="{9A6D0F6F-6F47-46EF-B6EB-BC6E0F3F725F}" type="presParOf" srcId="{0F5176F4-B9C1-4A4C-A4C9-DCEEF9CE6A79}" destId="{B95F9975-9F1D-4544-B2F2-E522E7D2C470}" srcOrd="0" destOrd="0" presId="urn:microsoft.com/office/officeart/2005/8/layout/hProcess9"/>
    <dgm:cxn modelId="{F93F41DD-2878-4B3E-A5D8-D9E8F4052A24}" type="presParOf" srcId="{0F5176F4-B9C1-4A4C-A4C9-DCEEF9CE6A79}" destId="{AF28C7FC-AACD-432D-8EE9-37C241F03C13}" srcOrd="1" destOrd="0" presId="urn:microsoft.com/office/officeart/2005/8/layout/hProcess9"/>
    <dgm:cxn modelId="{8224EC1A-52C6-4031-9C49-D30E34C53DE7}" type="presParOf" srcId="{0F5176F4-B9C1-4A4C-A4C9-DCEEF9CE6A79}" destId="{E3476518-AEC9-4B75-AA0A-C60B60CC2874}" srcOrd="2" destOrd="0" presId="urn:microsoft.com/office/officeart/2005/8/layout/hProcess9"/>
    <dgm:cxn modelId="{D6BCE0CE-9E64-411A-BE12-33194C1E10C2}" type="presParOf" srcId="{0F5176F4-B9C1-4A4C-A4C9-DCEEF9CE6A79}" destId="{6973F08C-7757-4EAE-AC44-9E9CA3F6BB4A}" srcOrd="3" destOrd="0" presId="urn:microsoft.com/office/officeart/2005/8/layout/hProcess9"/>
    <dgm:cxn modelId="{68062B8A-8089-4A17-BC01-A171FF2818D7}" type="presParOf" srcId="{0F5176F4-B9C1-4A4C-A4C9-DCEEF9CE6A79}" destId="{01602E70-C378-4A67-9466-56472C0BD8EB}" srcOrd="4" destOrd="0" presId="urn:microsoft.com/office/officeart/2005/8/layout/hProcess9"/>
    <dgm:cxn modelId="{2268E473-A19B-47C6-9F03-8D12095F857F}" type="presParOf" srcId="{0F5176F4-B9C1-4A4C-A4C9-DCEEF9CE6A79}" destId="{CDE386D8-92E9-4FE9-8999-AFD2CB2FB666}" srcOrd="5" destOrd="0" presId="urn:microsoft.com/office/officeart/2005/8/layout/hProcess9"/>
    <dgm:cxn modelId="{6240E90C-B792-49F4-B9E4-BCE74A1181AA}" type="presParOf" srcId="{0F5176F4-B9C1-4A4C-A4C9-DCEEF9CE6A79}" destId="{97ADC404-B752-4C30-B1BF-7B8111BCB094}"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9A7D3F-16E2-474C-8086-6B85457859F5}">
      <dsp:nvSpPr>
        <dsp:cNvPr id="0" name=""/>
        <dsp:cNvSpPr/>
      </dsp:nvSpPr>
      <dsp:spPr>
        <a:xfrm>
          <a:off x="2019071" y="987854"/>
          <a:ext cx="433766" cy="91440"/>
        </a:xfrm>
        <a:custGeom>
          <a:avLst/>
          <a:gdLst/>
          <a:ahLst/>
          <a:cxnLst/>
          <a:rect l="0" t="0" r="0" b="0"/>
          <a:pathLst>
            <a:path>
              <a:moveTo>
                <a:pt x="0" y="45720"/>
              </a:moveTo>
              <a:lnTo>
                <a:pt x="433766" y="45720"/>
              </a:lnTo>
            </a:path>
          </a:pathLst>
        </a:custGeom>
        <a:noFill/>
        <a:ln w="6350" cap="flat" cmpd="sng" algn="ctr">
          <a:solidFill>
            <a:schemeClr val="accent5">
              <a:lumMod val="60000"/>
              <a:lumOff val="4000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224345" y="1031252"/>
        <a:ext cx="23218" cy="4643"/>
      </dsp:txXfrm>
    </dsp:sp>
    <dsp:sp modelId="{DC4D11E7-C340-4A78-A8B3-12A63E4C7699}">
      <dsp:nvSpPr>
        <dsp:cNvPr id="0" name=""/>
        <dsp:cNvSpPr/>
      </dsp:nvSpPr>
      <dsp:spPr>
        <a:xfrm>
          <a:off x="1884" y="427878"/>
          <a:ext cx="2018986" cy="1211391"/>
        </a:xfrm>
        <a:prstGeom prst="rect">
          <a:avLst/>
        </a:prstGeom>
        <a:solidFill>
          <a:schemeClr val="accent4">
            <a:lumMod val="75000"/>
          </a:schemeClr>
        </a:solidFill>
        <a:ln w="12700" cap="flat" cmpd="sng" algn="ctr">
          <a:noFill/>
          <a:prstDash val="solid"/>
          <a:miter lim="800000"/>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s-ES" sz="1100" kern="1200" dirty="0">
              <a:solidFill>
                <a:schemeClr val="tx1"/>
              </a:solidFill>
            </a:rPr>
            <a:t>Identificar las </a:t>
          </a:r>
          <a:r>
            <a:rPr lang="es-ES" sz="1100" b="1" kern="1200" dirty="0">
              <a:solidFill>
                <a:schemeClr val="tx1"/>
              </a:solidFill>
            </a:rPr>
            <a:t>zonas más impactadas y afectadas (MID) </a:t>
          </a:r>
          <a:r>
            <a:rPr lang="es-ES" sz="1100" b="0" kern="1200" dirty="0">
              <a:solidFill>
                <a:schemeClr val="tx1"/>
              </a:solidFill>
            </a:rPr>
            <a:t>del HUD y del estado (Plan de acción CDBG-DR)</a:t>
          </a:r>
          <a:endParaRPr lang="es-ES" sz="1100" kern="1200" dirty="0">
            <a:solidFill>
              <a:schemeClr val="tx1"/>
            </a:solidFill>
          </a:endParaRPr>
        </a:p>
      </dsp:txBody>
      <dsp:txXfrm>
        <a:off x="1884" y="427878"/>
        <a:ext cx="2018986" cy="1211391"/>
      </dsp:txXfrm>
    </dsp:sp>
    <dsp:sp modelId="{B68E72B1-E8A5-411A-8A5A-CB685E064AE8}">
      <dsp:nvSpPr>
        <dsp:cNvPr id="0" name=""/>
        <dsp:cNvSpPr/>
      </dsp:nvSpPr>
      <dsp:spPr>
        <a:xfrm>
          <a:off x="4502424" y="987854"/>
          <a:ext cx="433766" cy="91440"/>
        </a:xfrm>
        <a:custGeom>
          <a:avLst/>
          <a:gdLst/>
          <a:ahLst/>
          <a:cxnLst/>
          <a:rect l="0" t="0" r="0" b="0"/>
          <a:pathLst>
            <a:path>
              <a:moveTo>
                <a:pt x="0" y="45720"/>
              </a:moveTo>
              <a:lnTo>
                <a:pt x="433766"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4707698" y="1031252"/>
        <a:ext cx="23218" cy="4643"/>
      </dsp:txXfrm>
    </dsp:sp>
    <dsp:sp modelId="{B86488F3-2579-401A-B9FD-6A0AC9E8B255}">
      <dsp:nvSpPr>
        <dsp:cNvPr id="0" name=""/>
        <dsp:cNvSpPr/>
      </dsp:nvSpPr>
      <dsp:spPr>
        <a:xfrm>
          <a:off x="2485238" y="427878"/>
          <a:ext cx="2018986" cy="1211391"/>
        </a:xfrm>
        <a:prstGeom prst="rect">
          <a:avLst/>
        </a:prstGeom>
        <a:solidFill>
          <a:schemeClr val="accent4">
            <a:lumMod val="75000"/>
          </a:schemeClr>
        </a:solidFill>
        <a:ln w="12700" cap="flat" cmpd="sng" algn="ctr">
          <a:noFill/>
          <a:prstDash val="solid"/>
          <a:miter lim="800000"/>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s-ES" sz="1100" kern="1200" dirty="0">
              <a:solidFill>
                <a:schemeClr val="tx1"/>
              </a:solidFill>
            </a:rPr>
            <a:t>Identificar y coordinar con las partes interesadas de las agencias clave (emergencias, gestión de terrenos inundables, etc.)</a:t>
          </a:r>
        </a:p>
      </dsp:txBody>
      <dsp:txXfrm>
        <a:off x="2485238" y="427878"/>
        <a:ext cx="2018986" cy="1211391"/>
      </dsp:txXfrm>
    </dsp:sp>
    <dsp:sp modelId="{6653F3A0-5ABC-4DE5-BEF0-7727D5D707CA}">
      <dsp:nvSpPr>
        <dsp:cNvPr id="0" name=""/>
        <dsp:cNvSpPr/>
      </dsp:nvSpPr>
      <dsp:spPr>
        <a:xfrm>
          <a:off x="6985777" y="987854"/>
          <a:ext cx="433766" cy="91440"/>
        </a:xfrm>
        <a:custGeom>
          <a:avLst/>
          <a:gdLst/>
          <a:ahLst/>
          <a:cxnLst/>
          <a:rect l="0" t="0" r="0" b="0"/>
          <a:pathLst>
            <a:path>
              <a:moveTo>
                <a:pt x="0" y="45720"/>
              </a:moveTo>
              <a:lnTo>
                <a:pt x="433766"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7191052" y="1031252"/>
        <a:ext cx="23218" cy="4643"/>
      </dsp:txXfrm>
    </dsp:sp>
    <dsp:sp modelId="{BBEAA3DD-FDEE-4BF4-84F8-E3EA049A48F5}">
      <dsp:nvSpPr>
        <dsp:cNvPr id="0" name=""/>
        <dsp:cNvSpPr/>
      </dsp:nvSpPr>
      <dsp:spPr>
        <a:xfrm>
          <a:off x="4968591" y="427878"/>
          <a:ext cx="2018986" cy="1211391"/>
        </a:xfrm>
        <a:prstGeom prst="rect">
          <a:avLst/>
        </a:prstGeom>
        <a:solidFill>
          <a:schemeClr val="accent4">
            <a:lumMod val="75000"/>
          </a:schemeClr>
        </a:solidFill>
        <a:ln w="12700" cap="flat" cmpd="sng" algn="ctr">
          <a:noFill/>
          <a:prstDash val="solid"/>
          <a:miter lim="800000"/>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s-ES" sz="1100" kern="1200" dirty="0">
              <a:solidFill>
                <a:schemeClr val="tx1"/>
              </a:solidFill>
            </a:rPr>
            <a:t>Compilar planes de mitigación estatales y locales, necesidades previas, e investigación de evaluación de riesgos para citar en planes de acción</a:t>
          </a:r>
        </a:p>
      </dsp:txBody>
      <dsp:txXfrm>
        <a:off x="4968591" y="427878"/>
        <a:ext cx="2018986" cy="1211391"/>
      </dsp:txXfrm>
    </dsp:sp>
    <dsp:sp modelId="{9AF36FD4-0B3E-431D-8FBC-E1D5CDA69604}">
      <dsp:nvSpPr>
        <dsp:cNvPr id="0" name=""/>
        <dsp:cNvSpPr/>
      </dsp:nvSpPr>
      <dsp:spPr>
        <a:xfrm>
          <a:off x="1011378" y="1637470"/>
          <a:ext cx="7450059" cy="433766"/>
        </a:xfrm>
        <a:custGeom>
          <a:avLst/>
          <a:gdLst/>
          <a:ahLst/>
          <a:cxnLst/>
          <a:rect l="0" t="0" r="0" b="0"/>
          <a:pathLst>
            <a:path>
              <a:moveTo>
                <a:pt x="7450059" y="0"/>
              </a:moveTo>
              <a:lnTo>
                <a:pt x="7450059" y="233983"/>
              </a:lnTo>
              <a:lnTo>
                <a:pt x="0" y="233983"/>
              </a:lnTo>
              <a:lnTo>
                <a:pt x="0" y="433766"/>
              </a:lnTo>
            </a:path>
          </a:pathLst>
        </a:custGeom>
        <a:noFill/>
        <a:ln w="6350" cap="flat" cmpd="sng" algn="ctr">
          <a:solidFill>
            <a:schemeClr val="accent5">
              <a:lumMod val="60000"/>
              <a:lumOff val="4000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4549795" y="1852032"/>
        <a:ext cx="373225" cy="4643"/>
      </dsp:txXfrm>
    </dsp:sp>
    <dsp:sp modelId="{F9A571B6-85C3-4E68-BEEB-08BC06796CF5}">
      <dsp:nvSpPr>
        <dsp:cNvPr id="0" name=""/>
        <dsp:cNvSpPr/>
      </dsp:nvSpPr>
      <dsp:spPr>
        <a:xfrm>
          <a:off x="7451944" y="427878"/>
          <a:ext cx="2018986" cy="1211391"/>
        </a:xfrm>
        <a:prstGeom prst="rect">
          <a:avLst/>
        </a:prstGeom>
        <a:solidFill>
          <a:schemeClr val="accent4">
            <a:lumMod val="75000"/>
          </a:schemeClr>
        </a:solidFill>
        <a:ln w="12700" cap="flat" cmpd="sng" algn="ctr">
          <a:noFill/>
          <a:prstDash val="solid"/>
          <a:miter lim="800000"/>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s-ES" sz="1100" kern="1200" dirty="0">
              <a:solidFill>
                <a:schemeClr val="tx1"/>
              </a:solidFill>
            </a:rPr>
            <a:t>Realizar análisis de faltas y compilar datos adicionales según sea necesario</a:t>
          </a:r>
        </a:p>
      </dsp:txBody>
      <dsp:txXfrm>
        <a:off x="7451944" y="427878"/>
        <a:ext cx="2018986" cy="1211391"/>
      </dsp:txXfrm>
    </dsp:sp>
    <dsp:sp modelId="{1700A41E-53B0-4224-93B6-1AD963668B79}">
      <dsp:nvSpPr>
        <dsp:cNvPr id="0" name=""/>
        <dsp:cNvSpPr/>
      </dsp:nvSpPr>
      <dsp:spPr>
        <a:xfrm>
          <a:off x="2019071" y="2663613"/>
          <a:ext cx="433766" cy="91440"/>
        </a:xfrm>
        <a:custGeom>
          <a:avLst/>
          <a:gdLst/>
          <a:ahLst/>
          <a:cxnLst/>
          <a:rect l="0" t="0" r="0" b="0"/>
          <a:pathLst>
            <a:path>
              <a:moveTo>
                <a:pt x="0" y="45720"/>
              </a:moveTo>
              <a:lnTo>
                <a:pt x="433766" y="45720"/>
              </a:lnTo>
            </a:path>
          </a:pathLst>
        </a:custGeom>
        <a:noFill/>
        <a:ln w="6350" cap="flat" cmpd="sng" algn="ctr">
          <a:solidFill>
            <a:schemeClr val="accent5">
              <a:lumMod val="60000"/>
              <a:lumOff val="4000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224345" y="2707011"/>
        <a:ext cx="23218" cy="4643"/>
      </dsp:txXfrm>
    </dsp:sp>
    <dsp:sp modelId="{159E0F21-24D7-43A8-AED9-31FF5F5253C2}">
      <dsp:nvSpPr>
        <dsp:cNvPr id="0" name=""/>
        <dsp:cNvSpPr/>
      </dsp:nvSpPr>
      <dsp:spPr>
        <a:xfrm>
          <a:off x="1884" y="2103637"/>
          <a:ext cx="2018986" cy="1211391"/>
        </a:xfrm>
        <a:prstGeom prst="rect">
          <a:avLst/>
        </a:prstGeom>
        <a:solidFill>
          <a:schemeClr val="accent4">
            <a:lumMod val="75000"/>
          </a:schemeClr>
        </a:solidFill>
        <a:ln w="12700" cap="flat" cmpd="sng" algn="ctr">
          <a:noFill/>
          <a:prstDash val="solid"/>
          <a:miter lim="800000"/>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s-ES" sz="1100" kern="1200" dirty="0">
              <a:solidFill>
                <a:schemeClr val="tx1"/>
              </a:solidFill>
            </a:rPr>
            <a:t>Resumir los problemas, planes y objetivos de mitigación locales para emparejarlos con AP</a:t>
          </a:r>
        </a:p>
      </dsp:txBody>
      <dsp:txXfrm>
        <a:off x="1884" y="2103637"/>
        <a:ext cx="2018986" cy="1211391"/>
      </dsp:txXfrm>
    </dsp:sp>
    <dsp:sp modelId="{8ADB9D91-3A5A-4FE6-91A2-EAEACC3B8BEE}">
      <dsp:nvSpPr>
        <dsp:cNvPr id="0" name=""/>
        <dsp:cNvSpPr/>
      </dsp:nvSpPr>
      <dsp:spPr>
        <a:xfrm>
          <a:off x="4502424" y="2663613"/>
          <a:ext cx="433766" cy="91440"/>
        </a:xfrm>
        <a:custGeom>
          <a:avLst/>
          <a:gdLst/>
          <a:ahLst/>
          <a:cxnLst/>
          <a:rect l="0" t="0" r="0" b="0"/>
          <a:pathLst>
            <a:path>
              <a:moveTo>
                <a:pt x="0" y="45720"/>
              </a:moveTo>
              <a:lnTo>
                <a:pt x="433766"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4707698" y="2707011"/>
        <a:ext cx="23218" cy="4643"/>
      </dsp:txXfrm>
    </dsp:sp>
    <dsp:sp modelId="{9D7E93A0-00BB-4424-A216-559344489BEC}">
      <dsp:nvSpPr>
        <dsp:cNvPr id="0" name=""/>
        <dsp:cNvSpPr/>
      </dsp:nvSpPr>
      <dsp:spPr>
        <a:xfrm>
          <a:off x="2485238" y="2103637"/>
          <a:ext cx="2018986" cy="1211391"/>
        </a:xfrm>
        <a:prstGeom prst="rect">
          <a:avLst/>
        </a:prstGeom>
        <a:solidFill>
          <a:schemeClr val="accent4">
            <a:lumMod val="75000"/>
          </a:schemeClr>
        </a:solidFill>
        <a:ln w="12700" cap="flat" cmpd="sng" algn="ctr">
          <a:noFill/>
          <a:prstDash val="solid"/>
          <a:miter lim="800000"/>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s-ES" sz="1100" kern="1200" dirty="0">
              <a:solidFill>
                <a:schemeClr val="tx1"/>
              </a:solidFill>
            </a:rPr>
            <a:t>Establecer riesgos principales a nivel estatal y de MID para evaluar las necesidades de mitigación</a:t>
          </a:r>
        </a:p>
      </dsp:txBody>
      <dsp:txXfrm>
        <a:off x="2485238" y="2103637"/>
        <a:ext cx="2018986" cy="1211391"/>
      </dsp:txXfrm>
    </dsp:sp>
    <dsp:sp modelId="{A00A0645-08E4-49D2-A1C0-55B789B17ECC}">
      <dsp:nvSpPr>
        <dsp:cNvPr id="0" name=""/>
        <dsp:cNvSpPr/>
      </dsp:nvSpPr>
      <dsp:spPr>
        <a:xfrm>
          <a:off x="6985777" y="2663613"/>
          <a:ext cx="433766" cy="91440"/>
        </a:xfrm>
        <a:custGeom>
          <a:avLst/>
          <a:gdLst/>
          <a:ahLst/>
          <a:cxnLst/>
          <a:rect l="0" t="0" r="0" b="0"/>
          <a:pathLst>
            <a:path>
              <a:moveTo>
                <a:pt x="0" y="45720"/>
              </a:moveTo>
              <a:lnTo>
                <a:pt x="433766"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7191052" y="2707011"/>
        <a:ext cx="23218" cy="4643"/>
      </dsp:txXfrm>
    </dsp:sp>
    <dsp:sp modelId="{D7557450-C640-48ED-94C7-A8B08EE93286}">
      <dsp:nvSpPr>
        <dsp:cNvPr id="0" name=""/>
        <dsp:cNvSpPr/>
      </dsp:nvSpPr>
      <dsp:spPr>
        <a:xfrm>
          <a:off x="4968591" y="2103637"/>
          <a:ext cx="2018986" cy="1211391"/>
        </a:xfrm>
        <a:prstGeom prst="rect">
          <a:avLst/>
        </a:prstGeom>
        <a:solidFill>
          <a:schemeClr val="accent4">
            <a:lumMod val="75000"/>
          </a:schemeClr>
        </a:solidFill>
        <a:ln w="12700" cap="flat" cmpd="sng" algn="ctr">
          <a:noFill/>
          <a:prstDash val="solid"/>
          <a:miter lim="800000"/>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s-ES" sz="1100" kern="1200" dirty="0">
              <a:solidFill>
                <a:schemeClr val="tx1"/>
              </a:solidFill>
            </a:rPr>
            <a:t>Compilar datos para el análisis cartográfico (datos de edificios, datos de LMI, información demográfica y datos relacionados con 7 sustentos cruciales de la comunidad)</a:t>
          </a:r>
        </a:p>
      </dsp:txBody>
      <dsp:txXfrm>
        <a:off x="4968591" y="2103637"/>
        <a:ext cx="2018986" cy="1211391"/>
      </dsp:txXfrm>
    </dsp:sp>
    <dsp:sp modelId="{BDEC745E-BC1D-4F67-807F-00A29CB00D2C}">
      <dsp:nvSpPr>
        <dsp:cNvPr id="0" name=""/>
        <dsp:cNvSpPr/>
      </dsp:nvSpPr>
      <dsp:spPr>
        <a:xfrm>
          <a:off x="1011378" y="3313229"/>
          <a:ext cx="7450059" cy="433766"/>
        </a:xfrm>
        <a:custGeom>
          <a:avLst/>
          <a:gdLst/>
          <a:ahLst/>
          <a:cxnLst/>
          <a:rect l="0" t="0" r="0" b="0"/>
          <a:pathLst>
            <a:path>
              <a:moveTo>
                <a:pt x="7450059" y="0"/>
              </a:moveTo>
              <a:lnTo>
                <a:pt x="7450059" y="233983"/>
              </a:lnTo>
              <a:lnTo>
                <a:pt x="0" y="233983"/>
              </a:lnTo>
              <a:lnTo>
                <a:pt x="0" y="433766"/>
              </a:lnTo>
            </a:path>
          </a:pathLst>
        </a:custGeom>
        <a:noFill/>
        <a:ln w="6350" cap="flat" cmpd="sng" algn="ctr">
          <a:solidFill>
            <a:schemeClr val="accent5">
              <a:lumMod val="60000"/>
              <a:lumOff val="4000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4549795" y="3527791"/>
        <a:ext cx="373225" cy="4643"/>
      </dsp:txXfrm>
    </dsp:sp>
    <dsp:sp modelId="{6421F01C-65EC-41E8-8716-300F0A5E47FF}">
      <dsp:nvSpPr>
        <dsp:cNvPr id="0" name=""/>
        <dsp:cNvSpPr/>
      </dsp:nvSpPr>
      <dsp:spPr>
        <a:xfrm>
          <a:off x="7451944" y="2103637"/>
          <a:ext cx="2018986" cy="1211391"/>
        </a:xfrm>
        <a:prstGeom prst="rect">
          <a:avLst/>
        </a:prstGeom>
        <a:solidFill>
          <a:schemeClr val="accent4">
            <a:lumMod val="75000"/>
          </a:schemeClr>
        </a:solidFill>
        <a:ln w="12700" cap="flat" cmpd="sng" algn="ctr">
          <a:noFill/>
          <a:prstDash val="solid"/>
          <a:miter lim="800000"/>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s-ES" sz="1100" kern="1200" dirty="0">
              <a:solidFill>
                <a:schemeClr val="tx1"/>
              </a:solidFill>
            </a:rPr>
            <a:t>Comenzar la evaluación de riesgos e impacto de riesgos clave para los sustentos de la comunidad en las MID al menor nivel posible (bloqueos de censo, códigos postales, etc.)</a:t>
          </a:r>
        </a:p>
      </dsp:txBody>
      <dsp:txXfrm>
        <a:off x="7451944" y="2103637"/>
        <a:ext cx="2018986" cy="1211391"/>
      </dsp:txXfrm>
    </dsp:sp>
    <dsp:sp modelId="{08CC0EC8-6E16-4193-8DE9-0AB89CEAC604}">
      <dsp:nvSpPr>
        <dsp:cNvPr id="0" name=""/>
        <dsp:cNvSpPr/>
      </dsp:nvSpPr>
      <dsp:spPr>
        <a:xfrm>
          <a:off x="2019071" y="4339372"/>
          <a:ext cx="433766" cy="91440"/>
        </a:xfrm>
        <a:custGeom>
          <a:avLst/>
          <a:gdLst/>
          <a:ahLst/>
          <a:cxnLst/>
          <a:rect l="0" t="0" r="0" b="0"/>
          <a:pathLst>
            <a:path>
              <a:moveTo>
                <a:pt x="0" y="45720"/>
              </a:moveTo>
              <a:lnTo>
                <a:pt x="433766" y="45720"/>
              </a:lnTo>
            </a:path>
          </a:pathLst>
        </a:custGeom>
        <a:noFill/>
        <a:ln w="6350" cap="flat" cmpd="sng" algn="ctr">
          <a:solidFill>
            <a:schemeClr val="accent5">
              <a:lumMod val="60000"/>
              <a:lumOff val="4000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224345" y="4382770"/>
        <a:ext cx="23218" cy="4643"/>
      </dsp:txXfrm>
    </dsp:sp>
    <dsp:sp modelId="{34341C1B-6D3B-4458-A237-F816C41E6A7A}">
      <dsp:nvSpPr>
        <dsp:cNvPr id="0" name=""/>
        <dsp:cNvSpPr/>
      </dsp:nvSpPr>
      <dsp:spPr>
        <a:xfrm>
          <a:off x="1884" y="3779396"/>
          <a:ext cx="2018986" cy="1211391"/>
        </a:xfrm>
        <a:prstGeom prst="rect">
          <a:avLst/>
        </a:prstGeom>
        <a:solidFill>
          <a:schemeClr val="accent4">
            <a:lumMod val="75000"/>
          </a:schemeClr>
        </a:solidFill>
        <a:ln w="12700" cap="flat" cmpd="sng" algn="ctr">
          <a:noFill/>
          <a:prstDash val="solid"/>
          <a:miter lim="800000"/>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s-ES" sz="1100" kern="1200" dirty="0">
              <a:solidFill>
                <a:schemeClr val="tx1"/>
              </a:solidFill>
            </a:rPr>
            <a:t>Crear recomendaciones sobre MID prioritarias</a:t>
          </a:r>
        </a:p>
      </dsp:txBody>
      <dsp:txXfrm>
        <a:off x="1884" y="3779396"/>
        <a:ext cx="2018986" cy="1211391"/>
      </dsp:txXfrm>
    </dsp:sp>
    <dsp:sp modelId="{F0812797-415B-47EB-A238-0B5CCF83FEA7}">
      <dsp:nvSpPr>
        <dsp:cNvPr id="0" name=""/>
        <dsp:cNvSpPr/>
      </dsp:nvSpPr>
      <dsp:spPr>
        <a:xfrm>
          <a:off x="2485238" y="3779396"/>
          <a:ext cx="2018986" cy="1211391"/>
        </a:xfrm>
        <a:prstGeom prst="rect">
          <a:avLst/>
        </a:prstGeom>
        <a:solidFill>
          <a:schemeClr val="accent4">
            <a:lumMod val="75000"/>
          </a:schemeClr>
        </a:solidFill>
        <a:ln w="12700" cap="flat" cmpd="sng" algn="ctr">
          <a:noFill/>
          <a:prstDash val="solid"/>
          <a:miter lim="800000"/>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s-ES" sz="1100" kern="1200" dirty="0">
              <a:solidFill>
                <a:schemeClr val="tx1"/>
              </a:solidFill>
            </a:rPr>
            <a:t>Comenzar a identificar los programas que abordan las necesidades y cumplen las necesidades de los riesgos identificados y las necesidades de mitigación de la evaluación</a:t>
          </a:r>
        </a:p>
      </dsp:txBody>
      <dsp:txXfrm>
        <a:off x="2485238" y="3779396"/>
        <a:ext cx="2018986" cy="12113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A5CCCF-033B-4880-96B0-04C6B8927D6B}">
      <dsp:nvSpPr>
        <dsp:cNvPr id="0" name=""/>
        <dsp:cNvSpPr/>
      </dsp:nvSpPr>
      <dsp:spPr>
        <a:xfrm>
          <a:off x="545287" y="0"/>
          <a:ext cx="6179921" cy="2937933"/>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5F9975-9F1D-4544-B2F2-E522E7D2C470}">
      <dsp:nvSpPr>
        <dsp:cNvPr id="0" name=""/>
        <dsp:cNvSpPr/>
      </dsp:nvSpPr>
      <dsp:spPr>
        <a:xfrm>
          <a:off x="2485" y="881379"/>
          <a:ext cx="1614561" cy="1175173"/>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s" sz="1100" b="0" i="0" u="none" strike="noStrike" kern="1200" dirty="0">
              <a:highlight>
                <a:srgbClr val="000000">
                  <a:alpha val="0"/>
                </a:srgbClr>
              </a:highlight>
              <a:latin typeface="DM Sans Medium"/>
            </a:rPr>
            <a:t>Plan de acciones previas</a:t>
          </a:r>
          <a:r>
            <a:rPr lang="es" sz="1100" b="0" i="0" u="none" strike="noStrike" kern="1200" dirty="0">
              <a:highlight>
                <a:srgbClr val="000000">
                  <a:alpha val="0"/>
                </a:srgbClr>
              </a:highlight>
              <a:latin typeface="DM Sans Bold"/>
            </a:rPr>
            <a:t> </a:t>
          </a:r>
          <a:endParaRPr lang="en-US" sz="1100" kern="1200" dirty="0"/>
        </a:p>
        <a:p>
          <a:pPr marL="0" lvl="0" indent="0" algn="ctr" defTabSz="488950" rtl="0">
            <a:lnSpc>
              <a:spcPct val="90000"/>
            </a:lnSpc>
            <a:spcBef>
              <a:spcPct val="0"/>
            </a:spcBef>
            <a:spcAft>
              <a:spcPct val="35000"/>
            </a:spcAft>
            <a:buNone/>
          </a:pPr>
          <a:r>
            <a:rPr lang="es" sz="1100" b="0" i="0" u="none" strike="noStrike" kern="1200" dirty="0">
              <a:highlight>
                <a:srgbClr val="000000">
                  <a:alpha val="0"/>
                </a:srgbClr>
              </a:highlight>
              <a:latin typeface="DM Sans Medium"/>
            </a:rPr>
            <a:t>Audiencias públicas</a:t>
          </a:r>
        </a:p>
        <a:p>
          <a:pPr marL="0" lvl="0" indent="0" algn="ctr" defTabSz="488950" rtl="0">
            <a:lnSpc>
              <a:spcPct val="90000"/>
            </a:lnSpc>
            <a:spcBef>
              <a:spcPct val="0"/>
            </a:spcBef>
            <a:spcAft>
              <a:spcPct val="35000"/>
            </a:spcAft>
            <a:buNone/>
          </a:pPr>
          <a:r>
            <a:rPr lang="es" sz="1100" b="0" i="0" u="none" strike="noStrike" kern="1200" dirty="0">
              <a:highlight>
                <a:srgbClr val="000000">
                  <a:alpha val="0"/>
                </a:srgbClr>
              </a:highlight>
              <a:latin typeface="DM Sans Medium"/>
            </a:rPr>
            <a:t>22 de agosto</a:t>
          </a:r>
        </a:p>
      </dsp:txBody>
      <dsp:txXfrm>
        <a:off x="59852" y="938746"/>
        <a:ext cx="1499827" cy="1060439"/>
      </dsp:txXfrm>
    </dsp:sp>
    <dsp:sp modelId="{E3476518-AEC9-4B75-AA0A-C60B60CC2874}">
      <dsp:nvSpPr>
        <dsp:cNvPr id="0" name=""/>
        <dsp:cNvSpPr/>
      </dsp:nvSpPr>
      <dsp:spPr>
        <a:xfrm>
          <a:off x="1886139" y="881379"/>
          <a:ext cx="1614561" cy="1175173"/>
        </a:xfrm>
        <a:prstGeom prst="roundRect">
          <a:avLst/>
        </a:prstGeom>
        <a:solidFill>
          <a:schemeClr val="accent5">
            <a:hueOff val="43528"/>
            <a:satOff val="-30438"/>
            <a:lumOff val="85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s" sz="1100" b="0" i="0" u="none" strike="noStrike" kern="1200">
              <a:highlight>
                <a:srgbClr val="000000">
                  <a:alpha val="0"/>
                </a:srgbClr>
              </a:highlight>
              <a:latin typeface="DM Sans Medium"/>
            </a:rPr>
            <a:t>Se publica el proyecto de plan de acción para que el público comente </a:t>
          </a:r>
          <a:r>
            <a:rPr lang="es" sz="1100" b="0" i="0" u="none" strike="noStrike" kern="1200">
              <a:highlight>
                <a:srgbClr val="000000">
                  <a:alpha val="0"/>
                </a:srgbClr>
              </a:highlight>
              <a:latin typeface="DM Sans Bold"/>
            </a:rPr>
            <a:t>(45 días)</a:t>
          </a:r>
          <a:endParaRPr lang="en-US" sz="1100" kern="1200"/>
        </a:p>
        <a:p>
          <a:pPr marL="0" lvl="0" indent="0" algn="ctr" defTabSz="488950" rtl="0">
            <a:lnSpc>
              <a:spcPct val="90000"/>
            </a:lnSpc>
            <a:spcBef>
              <a:spcPct val="0"/>
            </a:spcBef>
            <a:spcAft>
              <a:spcPct val="35000"/>
            </a:spcAft>
            <a:buNone/>
          </a:pPr>
          <a:r>
            <a:rPr lang="es" sz="1100" b="0" i="0" u="none" strike="noStrike" kern="1200">
              <a:highlight>
                <a:srgbClr val="000000">
                  <a:alpha val="0"/>
                </a:srgbClr>
              </a:highlight>
              <a:latin typeface="DM Sans Medium"/>
            </a:rPr>
            <a:t>Septiembre</a:t>
          </a:r>
        </a:p>
      </dsp:txBody>
      <dsp:txXfrm>
        <a:off x="1943506" y="938746"/>
        <a:ext cx="1499827" cy="1060439"/>
      </dsp:txXfrm>
    </dsp:sp>
    <dsp:sp modelId="{01602E70-C378-4A67-9466-56472C0BD8EB}">
      <dsp:nvSpPr>
        <dsp:cNvPr id="0" name=""/>
        <dsp:cNvSpPr/>
      </dsp:nvSpPr>
      <dsp:spPr>
        <a:xfrm>
          <a:off x="3769794" y="881379"/>
          <a:ext cx="1614561" cy="1175173"/>
        </a:xfrm>
        <a:prstGeom prst="roundRect">
          <a:avLst/>
        </a:prstGeom>
        <a:solidFill>
          <a:schemeClr val="accent5">
            <a:hueOff val="87055"/>
            <a:satOff val="-60875"/>
            <a:lumOff val="1712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s" sz="1100" b="0" i="0" u="none" strike="noStrike" kern="1200" dirty="0">
              <a:highlight>
                <a:srgbClr val="000000">
                  <a:alpha val="0"/>
                </a:srgbClr>
              </a:highlight>
              <a:latin typeface="DM Sans Medium"/>
            </a:rPr>
            <a:t>Audiencias públicas para comentar el plan de acción publicado</a:t>
          </a:r>
        </a:p>
        <a:p>
          <a:pPr marL="0" lvl="0" indent="0" algn="ctr" defTabSz="488950" rtl="0">
            <a:lnSpc>
              <a:spcPct val="90000"/>
            </a:lnSpc>
            <a:spcBef>
              <a:spcPct val="0"/>
            </a:spcBef>
            <a:spcAft>
              <a:spcPct val="35000"/>
            </a:spcAft>
            <a:buNone/>
          </a:pPr>
          <a:r>
            <a:rPr lang="es" sz="1100" b="0" i="0" u="none" strike="noStrike" kern="1200" dirty="0">
              <a:highlight>
                <a:srgbClr val="000000">
                  <a:alpha val="0"/>
                </a:srgbClr>
              </a:highlight>
              <a:latin typeface="DM Sans Medium"/>
            </a:rPr>
            <a:t>Septiembre </a:t>
          </a:r>
          <a:r>
            <a:rPr lang="es" sz="1100" b="0" i="0" u="none" strike="noStrike" kern="1200" dirty="0">
              <a:highlight>
                <a:srgbClr val="000000">
                  <a:alpha val="0"/>
                </a:srgbClr>
              </a:highlight>
              <a:latin typeface="DM Sans Bold"/>
            </a:rPr>
            <a:t>y</a:t>
          </a:r>
          <a:r>
            <a:rPr lang="es" sz="1100" b="0" i="0" u="none" strike="noStrike" kern="1200" dirty="0">
              <a:highlight>
                <a:srgbClr val="000000">
                  <a:alpha val="0"/>
                </a:srgbClr>
              </a:highlight>
              <a:latin typeface="DM Sans Medium"/>
            </a:rPr>
            <a:t> octubre</a:t>
          </a:r>
          <a:r>
            <a:rPr lang="es" sz="1100" b="0" i="0" u="none" strike="noStrike" kern="1200" dirty="0">
              <a:highlight>
                <a:srgbClr val="000000">
                  <a:alpha val="0"/>
                </a:srgbClr>
              </a:highlight>
              <a:latin typeface="DM Sans Bold"/>
            </a:rPr>
            <a:t> </a:t>
          </a:r>
          <a:endParaRPr lang="en-US" sz="1100" kern="1200" dirty="0"/>
        </a:p>
      </dsp:txBody>
      <dsp:txXfrm>
        <a:off x="3827161" y="938746"/>
        <a:ext cx="1499827" cy="1060439"/>
      </dsp:txXfrm>
    </dsp:sp>
    <dsp:sp modelId="{97ADC404-B752-4C30-B1BF-7B8111BCB094}">
      <dsp:nvSpPr>
        <dsp:cNvPr id="0" name=""/>
        <dsp:cNvSpPr/>
      </dsp:nvSpPr>
      <dsp:spPr>
        <a:xfrm>
          <a:off x="5653449" y="881379"/>
          <a:ext cx="1614561" cy="1175173"/>
        </a:xfrm>
        <a:prstGeom prst="roundRect">
          <a:avLst/>
        </a:prstGeom>
        <a:solidFill>
          <a:schemeClr val="accent5">
            <a:hueOff val="130583"/>
            <a:satOff val="-91313"/>
            <a:lumOff val="256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s" sz="1100" b="0" i="0" u="none" strike="noStrike" kern="1200" dirty="0">
              <a:highlight>
                <a:srgbClr val="000000">
                  <a:alpha val="0"/>
                </a:srgbClr>
              </a:highlight>
              <a:latin typeface="DM Sans Medium"/>
            </a:rPr>
            <a:t>Plan de acción final, incluidos los comentarios al HUD</a:t>
          </a:r>
        </a:p>
        <a:p>
          <a:pPr marL="0" lvl="0" indent="0" algn="ctr" defTabSz="488950" rtl="0">
            <a:lnSpc>
              <a:spcPct val="90000"/>
            </a:lnSpc>
            <a:spcBef>
              <a:spcPct val="0"/>
            </a:spcBef>
            <a:spcAft>
              <a:spcPct val="35000"/>
            </a:spcAft>
            <a:buNone/>
          </a:pPr>
          <a:r>
            <a:rPr lang="es" sz="1100" b="0" i="0" u="none" strike="noStrike" kern="1200" dirty="0">
              <a:highlight>
                <a:srgbClr val="000000">
                  <a:alpha val="0"/>
                </a:srgbClr>
              </a:highlight>
              <a:latin typeface="DM Sans Medium"/>
            </a:rPr>
            <a:t>Octubre </a:t>
          </a:r>
          <a:r>
            <a:rPr lang="es" sz="1100" b="0" i="0" u="none" strike="noStrike" kern="1200" dirty="0">
              <a:highlight>
                <a:srgbClr val="000000">
                  <a:alpha val="0"/>
                </a:srgbClr>
              </a:highlight>
              <a:latin typeface="DM Sans Bold"/>
            </a:rPr>
            <a:t>o noviembre</a:t>
          </a:r>
          <a:endParaRPr lang="en-US" sz="1100" kern="1200" dirty="0"/>
        </a:p>
      </dsp:txBody>
      <dsp:txXfrm>
        <a:off x="5710816" y="938746"/>
        <a:ext cx="1499827" cy="1060439"/>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DA1417-BDDA-4408-80B4-EC84D7E0E4A9}" type="datetimeFigureOut">
              <a:t>8/22/2022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067BE6-6F91-4DB0-896B-32BD7362129F}" type="slidenum">
              <a:t>‹#›</a:t>
            </a:fld>
            <a:endParaRPr lang="en-US"/>
          </a:p>
        </p:txBody>
      </p:sp>
    </p:spTree>
    <p:extLst>
      <p:ext uri="{BB962C8B-B14F-4D97-AF65-F5344CB8AC3E}">
        <p14:creationId xmlns:p14="http://schemas.microsoft.com/office/powerpoint/2010/main" val="4179396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BAD44F-05D5-7047-95CD-97C135C0C177}" type="slidenum">
              <a:rPr lang="en-US" smtClean="0"/>
              <a:t>1</a:t>
            </a:fld>
            <a:endParaRPr lang="en-US"/>
          </a:p>
        </p:txBody>
      </p:sp>
    </p:spTree>
    <p:extLst>
      <p:ext uri="{BB962C8B-B14F-4D97-AF65-F5344CB8AC3E}">
        <p14:creationId xmlns:p14="http://schemas.microsoft.com/office/powerpoint/2010/main" val="1953542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defRPr/>
            </a:pPr>
            <a:r>
              <a:rPr lang="es" sz="1200" b="0" i="0" u="none" strike="noStrike">
                <a:highlight>
                  <a:srgbClr val="000000">
                    <a:alpha val="0"/>
                  </a:srgbClr>
                </a:highlight>
                <a:latin typeface="Calibri"/>
                <a:ea typeface="Calibri"/>
                <a:cs typeface="Calibri"/>
              </a:rPr>
              <a:t>El Índice Nacional de Riesgo de la FEMA es una herramienta en línea que genera índices de riesgo compuestos entre 0 y 100 para ayudar a ilustrar el riesgo relativo de las comunidades de Estados Unidos ante 18 peligros naturales. El Índice de Riesgo aprovecha las fuentes de datos disponibles sobre los peligros naturales y los factores de riesgo de la comunidad para desarrollar una medida de riesgo relativo de referencia para cada condado y zona censal de los Estados Unidos. </a:t>
            </a:r>
            <a:endParaRPr lang="en-US" sz="1200">
              <a:effectLst/>
              <a:latin typeface="Calibri"/>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ct val="0"/>
              </a:spcBef>
              <a:spcAft>
                <a:spcPct val="0"/>
              </a:spcAft>
              <a:buClrTx/>
              <a:buSzTx/>
              <a:buFontTx/>
              <a:buNone/>
              <a:defRPr/>
            </a:pPr>
            <a:endParaRPr lang="en-US" sz="1200">
              <a:effectLst/>
              <a:latin typeface="Calibri" panose="020F0502020204030204" pitchFamily="34" charset="0"/>
              <a:ea typeface="Calibri" panose="020F0502020204030204" pitchFamily="34" charset="0"/>
              <a:cs typeface="Arial" panose="020B0604020202020204" pitchFamily="34" charset="0"/>
            </a:endParaRPr>
          </a:p>
          <a:p>
            <a:pPr algn="l" rtl="0"/>
            <a:r>
              <a:rPr lang="es" sz="1200" b="1" i="0" u="none" strike="noStrike">
                <a:solidFill>
                  <a:srgbClr val="C05F0D"/>
                </a:solidFill>
                <a:highlight>
                  <a:srgbClr val="000000">
                    <a:alpha val="0"/>
                  </a:srgbClr>
                </a:highlight>
                <a:latin typeface="Open Sans"/>
                <a:ea typeface="Open Sans"/>
                <a:cs typeface="Open Sans"/>
              </a:rPr>
              <a:t>Pérdida anual esperada</a:t>
            </a:r>
            <a:endParaRPr lang="en-US" b="1" i="0">
              <a:solidFill>
                <a:srgbClr val="000000"/>
              </a:solidFill>
              <a:effectLst/>
              <a:latin typeface="Open Sans"/>
              <a:ea typeface="Open Sans"/>
              <a:cs typeface="Open Sans"/>
            </a:endParaRPr>
          </a:p>
          <a:p>
            <a:pPr algn="l" rtl="0"/>
            <a:r>
              <a:rPr lang="es" sz="1200" b="1" i="0" u="none" strike="noStrike">
                <a:solidFill>
                  <a:srgbClr val="000000"/>
                </a:solidFill>
                <a:highlight>
                  <a:srgbClr val="000000">
                    <a:alpha val="0"/>
                  </a:srgbClr>
                </a:highlight>
                <a:latin typeface="Open Sans"/>
                <a:ea typeface="Open Sans"/>
                <a:cs typeface="Open Sans"/>
              </a:rPr>
              <a:t>x </a:t>
            </a:r>
            <a:r>
              <a:rPr lang="es" sz="1200" b="1" i="0" u="none" strike="noStrike">
                <a:solidFill>
                  <a:srgbClr val="568B11"/>
                </a:solidFill>
                <a:highlight>
                  <a:srgbClr val="000000">
                    <a:alpha val="0"/>
                  </a:srgbClr>
                </a:highlight>
                <a:latin typeface="Open Sans"/>
                <a:ea typeface="Open Sans"/>
                <a:cs typeface="Open Sans"/>
              </a:rPr>
              <a:t>Vulnerabilidad social</a:t>
            </a:r>
            <a:endParaRPr lang="en-US" b="1" i="0">
              <a:solidFill>
                <a:srgbClr val="000000"/>
              </a:solidFill>
              <a:effectLst/>
              <a:latin typeface="Open Sans"/>
              <a:ea typeface="Open Sans"/>
              <a:cs typeface="Open Sans"/>
            </a:endParaRPr>
          </a:p>
          <a:p>
            <a:pPr algn="l" rtl="0"/>
            <a:r>
              <a:rPr lang="es" sz="1200" b="1" i="0" u="none" strike="noStrike">
                <a:solidFill>
                  <a:srgbClr val="000000"/>
                </a:solidFill>
                <a:highlight>
                  <a:srgbClr val="000000">
                    <a:alpha val="0"/>
                  </a:srgbClr>
                </a:highlight>
                <a:latin typeface="Open Sans"/>
                <a:ea typeface="Open Sans"/>
                <a:cs typeface="Open Sans"/>
              </a:rPr>
              <a:t>÷</a:t>
            </a:r>
            <a:r>
              <a:rPr lang="es" sz="1200" b="1" i="0" u="none" strike="noStrike">
                <a:solidFill>
                  <a:srgbClr val="8E2DC0"/>
                </a:solidFill>
                <a:highlight>
                  <a:srgbClr val="000000">
                    <a:alpha val="0"/>
                  </a:srgbClr>
                </a:highlight>
                <a:latin typeface="Open Sans"/>
                <a:ea typeface="Open Sans"/>
                <a:cs typeface="Open Sans"/>
              </a:rPr>
              <a:t>Resiliencia de la comunidad</a:t>
            </a:r>
            <a:endParaRPr lang="en-US" b="1" i="0">
              <a:solidFill>
                <a:srgbClr val="000000"/>
              </a:solidFill>
              <a:effectLst/>
              <a:latin typeface="Open Sans"/>
              <a:ea typeface="Open Sans"/>
              <a:cs typeface="Open Sans"/>
            </a:endParaRPr>
          </a:p>
          <a:p>
            <a:pPr algn="l" rtl="0"/>
            <a:r>
              <a:rPr lang="es" sz="1200" b="1" i="0" u="none" strike="noStrike">
                <a:solidFill>
                  <a:srgbClr val="000000"/>
                </a:solidFill>
                <a:highlight>
                  <a:srgbClr val="000000">
                    <a:alpha val="0"/>
                  </a:srgbClr>
                </a:highlight>
                <a:latin typeface="Open Sans"/>
                <a:ea typeface="Open Sans"/>
                <a:cs typeface="Open Sans"/>
              </a:rPr>
              <a:t>=</a:t>
            </a:r>
            <a:r>
              <a:rPr lang="es" sz="1200" b="1" i="0" u="none" strike="noStrike">
                <a:solidFill>
                  <a:srgbClr val="DA5544"/>
                </a:solidFill>
                <a:highlight>
                  <a:srgbClr val="000000">
                    <a:alpha val="0"/>
                  </a:srgbClr>
                </a:highlight>
                <a:latin typeface="Open Sans"/>
                <a:ea typeface="Open Sans"/>
                <a:cs typeface="Open Sans"/>
              </a:rPr>
              <a:t>Índice de riesgo</a:t>
            </a:r>
          </a:p>
          <a:p>
            <a:pPr algn="l"/>
            <a:endParaRPr lang="en-US" b="1" i="0">
              <a:solidFill>
                <a:srgbClr val="000000"/>
              </a:solidFill>
              <a:effectLst/>
              <a:latin typeface="Open Sans" panose="020B0606030504020204" pitchFamily="34" charset="0"/>
            </a:endParaRPr>
          </a:p>
          <a:p>
            <a:pPr rtl="0"/>
            <a:r>
              <a:rPr lang="es" sz="1200" b="0" i="0" u="none" strike="noStrike">
                <a:solidFill>
                  <a:srgbClr val="000000"/>
                </a:solidFill>
                <a:highlight>
                  <a:srgbClr val="000000">
                    <a:alpha val="0"/>
                  </a:srgbClr>
                </a:highlight>
                <a:latin typeface="Open Sans"/>
                <a:ea typeface="Open Sans"/>
                <a:cs typeface="Open Sans"/>
              </a:rPr>
              <a:t>Las puntuaciones del Índice de Riesgo se presentan como una puntuación compuesta para los 18 tipos de peligro que combina la pérdida anual esperada x la vulnerabilidad social / la resiliencia de la comunidad, así como puntuaciones individuales para cada tipo de peligro. La diapositiva anterior muestra el índice de riesgo para los tres principales peligros en cada jurisdicción. </a:t>
            </a:r>
            <a:endParaRPr lang="en-US">
              <a:solidFill>
                <a:srgbClr val="000000"/>
              </a:solidFill>
              <a:latin typeface="Open Sans" panose="020B0606030504020204" pitchFamily="34" charset="0"/>
              <a:ea typeface="Open Sans"/>
              <a:cs typeface="Open Sans"/>
            </a:endParaRPr>
          </a:p>
          <a:p>
            <a:pPr algn="l"/>
            <a:endParaRPr lang="en-US">
              <a:solidFill>
                <a:srgbClr val="000000"/>
              </a:solidFill>
              <a:latin typeface="Open Sans" panose="020B0606030504020204" pitchFamily="34" charset="0"/>
            </a:endParaRPr>
          </a:p>
          <a:p>
            <a:pPr algn="l" rtl="0"/>
            <a:r>
              <a:rPr lang="es" sz="1200" b="0" i="0" u="none" strike="noStrike">
                <a:solidFill>
                  <a:srgbClr val="000000"/>
                </a:solidFill>
                <a:highlight>
                  <a:srgbClr val="000000">
                    <a:alpha val="0"/>
                  </a:srgbClr>
                </a:highlight>
                <a:latin typeface="Open Sans"/>
                <a:ea typeface="Open Sans"/>
                <a:cs typeface="Open Sans"/>
              </a:rPr>
              <a:t>Las cifras de esta presentación están redondeadas para mayor claridad*</a:t>
            </a:r>
          </a:p>
          <a:p>
            <a:pPr marL="0" marR="0" lvl="0" indent="0" algn="l" defTabSz="914400" rtl="0" eaLnBrk="1" fontAlgn="auto" latinLnBrk="0" hangingPunct="1">
              <a:lnSpc>
                <a:spcPct val="100000"/>
              </a:lnSpc>
              <a:spcBef>
                <a:spcPct val="0"/>
              </a:spcBef>
              <a:spcAft>
                <a:spcPct val="0"/>
              </a:spcAft>
              <a:buClrTx/>
              <a:buSzTx/>
              <a:buFontTx/>
              <a:buNone/>
              <a:defRPr/>
            </a:pPr>
            <a:endParaRPr lang="en-US">
              <a:solidFill>
                <a:srgbClr val="000000"/>
              </a:solidFill>
              <a:latin typeface="Open Sans" panose="020B0606030504020204" pitchFamily="34" charset="0"/>
            </a:endParaRPr>
          </a:p>
          <a:p>
            <a:pPr rtl="0">
              <a:defRPr/>
            </a:pPr>
            <a:r>
              <a:rPr lang="es" sz="1200" b="0" i="0" u="none" strike="noStrike">
                <a:solidFill>
                  <a:srgbClr val="000000"/>
                </a:solidFill>
                <a:highlight>
                  <a:srgbClr val="000000">
                    <a:alpha val="0"/>
                  </a:srgbClr>
                </a:highlight>
                <a:latin typeface="Open Sans"/>
                <a:ea typeface="Open Sans"/>
                <a:cs typeface="Open Sans"/>
              </a:rPr>
              <a:t>Es una herramienta útil para ilustrar el riesgo comparativo y combinado de los peligros naturales. Sin embargo, cabe destacar que Alaska no recibe puntuaciones de riesgo para algunos peligros debido a la insuficiencia de datos. (por ejemplo Inundación costal, derrumbes de tierra)</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200" b="1" i="0" u="none" strike="noStrike" kern="1200" cap="none" spc="0" normalizeH="0" baseline="0" noProof="0">
              <a:ln>
                <a:noFill/>
              </a:ln>
              <a:solidFill>
                <a:srgbClr val="000000"/>
              </a:solidFill>
              <a:effectLst/>
              <a:uLnTx/>
              <a:uFillTx/>
              <a:latin typeface="DM Sans Medium"/>
            </a:endParaRPr>
          </a:p>
          <a:p>
            <a:pPr rtl="0">
              <a:defRPr/>
            </a:pPr>
            <a:r>
              <a:rPr lang="es" sz="1200" b="0" i="0" u="none" strike="noStrike">
                <a:solidFill>
                  <a:srgbClr val="000000"/>
                </a:solidFill>
                <a:highlight>
                  <a:srgbClr val="000000">
                    <a:alpha val="0"/>
                  </a:srgbClr>
                </a:highlight>
                <a:latin typeface="Open Sans"/>
                <a:ea typeface="Open Sans"/>
                <a:cs typeface="Open Sans"/>
              </a:rPr>
              <a:t>Todos los Boroughs se sitúan por encima del riesgo de AK, con una media de 6,14. Kenai y Anchorage se sitúan por encima de la media nacional de 10,60. En particular, el municipio de Anchorage tiene el NRI más alto del estado y sólo el 11% de los condados a nivel nacional tienen puntuaciones compuestas de riesgo más altas. </a:t>
            </a:r>
          </a:p>
          <a:p>
            <a:pPr marL="0" marR="0" lvl="0" indent="0" algn="l" defTabSz="914400" rtl="0" eaLnBrk="1" fontAlgn="auto" latinLnBrk="0" hangingPunct="1">
              <a:lnSpc>
                <a:spcPct val="100000"/>
              </a:lnSpc>
              <a:spcBef>
                <a:spcPct val="0"/>
              </a:spcBef>
              <a:spcAft>
                <a:spcPct val="0"/>
              </a:spcAft>
              <a:buClrTx/>
              <a:buSzTx/>
              <a:buFontTx/>
              <a:buNone/>
              <a:defRPr/>
            </a:pPr>
            <a:endParaRPr lang="en-US"/>
          </a:p>
          <a:p>
            <a:endParaRPr lang="en-US"/>
          </a:p>
        </p:txBody>
      </p:sp>
      <p:sp>
        <p:nvSpPr>
          <p:cNvPr id="4" name="Slide Number Placeholder 3"/>
          <p:cNvSpPr>
            <a:spLocks noGrp="1"/>
          </p:cNvSpPr>
          <p:nvPr>
            <p:ph type="sldNum" sz="quarter" idx="5"/>
          </p:nvPr>
        </p:nvSpPr>
        <p:spPr/>
        <p:txBody>
          <a:bodyPr/>
          <a:lstStyle/>
          <a:p>
            <a:fld id="{04067BE6-6F91-4DB0-896B-32BD7362129F}" type="slidenum">
              <a:rPr lang="en-US" smtClean="0"/>
              <a:t>14</a:t>
            </a:fld>
            <a:endParaRPr lang="en-US"/>
          </a:p>
        </p:txBody>
      </p:sp>
    </p:spTree>
    <p:extLst>
      <p:ext uri="{BB962C8B-B14F-4D97-AF65-F5344CB8AC3E}">
        <p14:creationId xmlns:p14="http://schemas.microsoft.com/office/powerpoint/2010/main" val="436404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067BE6-6F91-4DB0-896B-32BD7362129F}" type="slidenum">
              <a:rPr lang="en-US" smtClean="0"/>
              <a:t>15</a:t>
            </a:fld>
            <a:endParaRPr lang="en-US"/>
          </a:p>
        </p:txBody>
      </p:sp>
    </p:spTree>
    <p:extLst>
      <p:ext uri="{BB962C8B-B14F-4D97-AF65-F5344CB8AC3E}">
        <p14:creationId xmlns:p14="http://schemas.microsoft.com/office/powerpoint/2010/main" val="813942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067BE6-6F91-4DB0-896B-32BD7362129F}" type="slidenum">
              <a:rPr lang="en-US" smtClean="0"/>
              <a:t>17</a:t>
            </a:fld>
            <a:endParaRPr lang="en-US"/>
          </a:p>
        </p:txBody>
      </p:sp>
    </p:spTree>
    <p:extLst>
      <p:ext uri="{BB962C8B-B14F-4D97-AF65-F5344CB8AC3E}">
        <p14:creationId xmlns:p14="http://schemas.microsoft.com/office/powerpoint/2010/main" val="374389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067BE6-6F91-4DB0-896B-32BD7362129F}" type="slidenum">
              <a:rPr lang="en-US" smtClean="0"/>
              <a:t>18</a:t>
            </a:fld>
            <a:endParaRPr lang="en-US"/>
          </a:p>
        </p:txBody>
      </p:sp>
    </p:spTree>
    <p:extLst>
      <p:ext uri="{BB962C8B-B14F-4D97-AF65-F5344CB8AC3E}">
        <p14:creationId xmlns:p14="http://schemas.microsoft.com/office/powerpoint/2010/main" val="2563403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sz="1200" b="0" i="0" u="none" strike="noStrike">
                <a:highlight>
                  <a:srgbClr val="000000">
                    <a:alpha val="0"/>
                  </a:srgbClr>
                </a:highlight>
                <a:latin typeface="Calibri"/>
              </a:rPr>
              <a:t>El orden del día se presenta más o menos en el orden de los contenidos del MNA dentro del plan de acción. </a:t>
            </a:r>
          </a:p>
        </p:txBody>
      </p:sp>
      <p:sp>
        <p:nvSpPr>
          <p:cNvPr id="4" name="Slide Number Placeholder 3"/>
          <p:cNvSpPr>
            <a:spLocks noGrp="1"/>
          </p:cNvSpPr>
          <p:nvPr>
            <p:ph type="sldNum" sz="quarter" idx="5"/>
          </p:nvPr>
        </p:nvSpPr>
        <p:spPr/>
        <p:txBody>
          <a:bodyPr/>
          <a:lstStyle/>
          <a:p>
            <a:fld id="{04067BE6-6F91-4DB0-896B-32BD7362129F}" type="slidenum">
              <a:rPr lang="en-US" smtClean="0"/>
              <a:t>2</a:t>
            </a:fld>
            <a:endParaRPr lang="en-US"/>
          </a:p>
        </p:txBody>
      </p:sp>
    </p:spTree>
    <p:extLst>
      <p:ext uri="{BB962C8B-B14F-4D97-AF65-F5344CB8AC3E}">
        <p14:creationId xmlns:p14="http://schemas.microsoft.com/office/powerpoint/2010/main" val="2453809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4067BE6-6F91-4DB0-896B-32BD7362129F}" type="slidenum">
              <a:rPr lang="en-US"/>
              <a:t>5</a:t>
            </a:fld>
            <a:endParaRPr lang="en-US"/>
          </a:p>
        </p:txBody>
      </p:sp>
    </p:spTree>
    <p:extLst>
      <p:ext uri="{BB962C8B-B14F-4D97-AF65-F5344CB8AC3E}">
        <p14:creationId xmlns:p14="http://schemas.microsoft.com/office/powerpoint/2010/main" val="1880596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sz="1200" b="0" i="0" u="none" strike="noStrike">
                <a:highlight>
                  <a:srgbClr val="000000">
                    <a:alpha val="0"/>
                  </a:srgbClr>
                </a:highlight>
                <a:latin typeface="Calibri"/>
                <a:cs typeface="Calibri"/>
              </a:rPr>
              <a:t>LMI = los ingresos del hogar están por debajo del 80% de los ingresos medio del área, calculada a través de los datos del HUD y del censo.</a:t>
            </a:r>
          </a:p>
        </p:txBody>
      </p:sp>
      <p:sp>
        <p:nvSpPr>
          <p:cNvPr id="4" name="Slide Number Placeholder 3"/>
          <p:cNvSpPr>
            <a:spLocks noGrp="1"/>
          </p:cNvSpPr>
          <p:nvPr>
            <p:ph type="sldNum" sz="quarter" idx="5"/>
          </p:nvPr>
        </p:nvSpPr>
        <p:spPr/>
        <p:txBody>
          <a:bodyPr/>
          <a:lstStyle/>
          <a:p>
            <a:fld id="{04067BE6-6F91-4DB0-896B-32BD7362129F}" type="slidenum">
              <a:rPr lang="en-US"/>
              <a:t>7</a:t>
            </a:fld>
            <a:endParaRPr lang="en-US"/>
          </a:p>
        </p:txBody>
      </p:sp>
    </p:spTree>
    <p:extLst>
      <p:ext uri="{BB962C8B-B14F-4D97-AF65-F5344CB8AC3E}">
        <p14:creationId xmlns:p14="http://schemas.microsoft.com/office/powerpoint/2010/main" val="2937937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sz="1200" b="0" i="0" u="none" strike="noStrike">
                <a:highlight>
                  <a:srgbClr val="000000">
                    <a:alpha val="0"/>
                  </a:srgbClr>
                </a:highlight>
                <a:latin typeface="Calibri"/>
              </a:rPr>
              <a:t>HUD MID: El HUD utiliza los mejores datos disponibles sobre el impacto de la catástrofe y las necesidades de recuperación para determinar las zonas con mayor necesidad de ayuda federal. </a:t>
            </a:r>
          </a:p>
          <a:p>
            <a:pPr rtl="0"/>
            <a:r>
              <a:rPr lang="es" sz="1200" b="0" i="0" u="none" strike="noStrike">
                <a:highlight>
                  <a:srgbClr val="000000">
                    <a:alpha val="0"/>
                  </a:srgbClr>
                </a:highlight>
                <a:latin typeface="Calibri"/>
              </a:rPr>
              <a:t>MID estatal: Alaska ha complementado los datos del HUD con los datos y conocimientos locales y regionales y ha determinado que los Boroughs de Mat-Sus y Kenai también tienen necesidades derivadas de la catástrofe y pueden recibir ayuda federal. </a:t>
            </a:r>
          </a:p>
        </p:txBody>
      </p:sp>
      <p:sp>
        <p:nvSpPr>
          <p:cNvPr id="4" name="Slide Number Placeholder 3"/>
          <p:cNvSpPr>
            <a:spLocks noGrp="1"/>
          </p:cNvSpPr>
          <p:nvPr>
            <p:ph type="sldNum" sz="quarter" idx="5"/>
          </p:nvPr>
        </p:nvSpPr>
        <p:spPr/>
        <p:txBody>
          <a:bodyPr/>
          <a:lstStyle/>
          <a:p>
            <a:fld id="{04067BE6-6F91-4DB0-896B-32BD7362129F}" type="slidenum">
              <a:rPr lang="en-US"/>
              <a:t>8</a:t>
            </a:fld>
            <a:endParaRPr lang="en-US"/>
          </a:p>
        </p:txBody>
      </p:sp>
    </p:spTree>
    <p:extLst>
      <p:ext uri="{BB962C8B-B14F-4D97-AF65-F5344CB8AC3E}">
        <p14:creationId xmlns:p14="http://schemas.microsoft.com/office/powerpoint/2010/main" val="707388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sz="1200" b="0" i="0" u="none" strike="noStrike">
                <a:highlight>
                  <a:srgbClr val="000000">
                    <a:alpha val="0"/>
                  </a:srgbClr>
                </a:highlight>
                <a:latin typeface="Calibri"/>
              </a:rPr>
              <a:t>Añadir notas </a:t>
            </a:r>
          </a:p>
        </p:txBody>
      </p:sp>
      <p:sp>
        <p:nvSpPr>
          <p:cNvPr id="4" name="Slide Number Placeholder 3"/>
          <p:cNvSpPr>
            <a:spLocks noGrp="1"/>
          </p:cNvSpPr>
          <p:nvPr>
            <p:ph type="sldNum" sz="quarter" idx="5"/>
          </p:nvPr>
        </p:nvSpPr>
        <p:spPr/>
        <p:txBody>
          <a:bodyPr/>
          <a:lstStyle/>
          <a:p>
            <a:fld id="{04067BE6-6F91-4DB0-896B-32BD7362129F}" type="slidenum">
              <a:rPr lang="en-US" smtClean="0"/>
              <a:t>10</a:t>
            </a:fld>
            <a:endParaRPr lang="en-US"/>
          </a:p>
        </p:txBody>
      </p:sp>
    </p:spTree>
    <p:extLst>
      <p:ext uri="{BB962C8B-B14F-4D97-AF65-F5344CB8AC3E}">
        <p14:creationId xmlns:p14="http://schemas.microsoft.com/office/powerpoint/2010/main" val="1474629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067BE6-6F91-4DB0-896B-32BD7362129F}" type="slidenum">
              <a:rPr lang="en-US" smtClean="0"/>
              <a:t>11</a:t>
            </a:fld>
            <a:endParaRPr lang="en-US"/>
          </a:p>
        </p:txBody>
      </p:sp>
    </p:spTree>
    <p:extLst>
      <p:ext uri="{BB962C8B-B14F-4D97-AF65-F5344CB8AC3E}">
        <p14:creationId xmlns:p14="http://schemas.microsoft.com/office/powerpoint/2010/main" val="811198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sz="1200" b="0" i="0" u="none" strike="noStrike">
                <a:highlight>
                  <a:srgbClr val="000000">
                    <a:alpha val="0"/>
                  </a:srgbClr>
                </a:highlight>
                <a:latin typeface="Calibri"/>
              </a:rPr>
              <a:t>Aunque el MNA perfila 8 peligros, a los efectos de esta presentación hemos elegido cuatro para destacar: </a:t>
            </a:r>
          </a:p>
          <a:p>
            <a:endParaRPr lang="en-US"/>
          </a:p>
          <a:p>
            <a:pPr rtl="0"/>
            <a:r>
              <a:rPr lang="es" sz="1200" b="0" i="0" u="none" strike="noStrike">
                <a:highlight>
                  <a:srgbClr val="000000">
                    <a:alpha val="0"/>
                  </a:srgbClr>
                </a:highlight>
                <a:latin typeface="Calibri"/>
              </a:rPr>
              <a:t>Inundaciones: debido a su probabilidad de ocurrencia y a que es uno de los peligros más costosos </a:t>
            </a:r>
          </a:p>
          <a:p>
            <a:pPr rtl="0"/>
            <a:r>
              <a:rPr lang="es" sz="1200" b="0" i="0" u="none" strike="noStrike">
                <a:highlight>
                  <a:srgbClr val="000000">
                    <a:alpha val="0"/>
                  </a:srgbClr>
                </a:highlight>
                <a:latin typeface="Calibri"/>
              </a:rPr>
              <a:t>Terremotos: debido al contexto de este plan de acción, gravedad y frecuencia </a:t>
            </a:r>
          </a:p>
          <a:p>
            <a:pPr rtl="0"/>
            <a:r>
              <a:rPr lang="es" sz="1200" b="0" i="0" u="none" strike="noStrike">
                <a:highlight>
                  <a:srgbClr val="000000">
                    <a:alpha val="0"/>
                  </a:srgbClr>
                </a:highlight>
                <a:latin typeface="Calibri"/>
              </a:rPr>
              <a:t>Tsunamis: según lo solicitado por el cliente y las oportunidades de mitigación y, por último</a:t>
            </a:r>
          </a:p>
          <a:p>
            <a:pPr rtl="0"/>
            <a:r>
              <a:rPr lang="es" sz="1200" b="0" i="0" u="none" strike="noStrike">
                <a:highlight>
                  <a:srgbClr val="000000">
                    <a:alpha val="0"/>
                  </a:srgbClr>
                </a:highlight>
                <a:latin typeface="Calibri"/>
              </a:rPr>
              <a:t>Derrumbes de tierra y avalanchas: debido a su amenaza para la vida humana. </a:t>
            </a:r>
          </a:p>
          <a:p>
            <a:endParaRPr lang="en-US"/>
          </a:p>
          <a:p>
            <a:pPr rtl="0"/>
            <a:r>
              <a:rPr lang="es" sz="1200" b="0" i="0" u="none" strike="noStrike">
                <a:highlight>
                  <a:srgbClr val="000000">
                    <a:alpha val="0"/>
                  </a:srgbClr>
                </a:highlight>
                <a:latin typeface="Calibri"/>
              </a:rPr>
              <a:t>La alineación entre todos los planes de gestión de riesgos fue una consideración importante para elegir estos cuatro peligros. </a:t>
            </a:r>
          </a:p>
        </p:txBody>
      </p:sp>
      <p:sp>
        <p:nvSpPr>
          <p:cNvPr id="4" name="Slide Number Placeholder 3"/>
          <p:cNvSpPr>
            <a:spLocks noGrp="1"/>
          </p:cNvSpPr>
          <p:nvPr>
            <p:ph type="sldNum" sz="quarter" idx="5"/>
          </p:nvPr>
        </p:nvSpPr>
        <p:spPr/>
        <p:txBody>
          <a:bodyPr/>
          <a:lstStyle/>
          <a:p>
            <a:fld id="{04067BE6-6F91-4DB0-896B-32BD7362129F}" type="slidenum">
              <a:rPr lang="en-US" smtClean="0"/>
              <a:t>12</a:t>
            </a:fld>
            <a:endParaRPr lang="en-US"/>
          </a:p>
        </p:txBody>
      </p:sp>
    </p:spTree>
    <p:extLst>
      <p:ext uri="{BB962C8B-B14F-4D97-AF65-F5344CB8AC3E}">
        <p14:creationId xmlns:p14="http://schemas.microsoft.com/office/powerpoint/2010/main" val="3001406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sz="1200" b="0" i="0" u="none" strike="noStrike">
                <a:highlight>
                  <a:srgbClr val="000000">
                    <a:alpha val="0"/>
                  </a:srgbClr>
                </a:highlight>
                <a:latin typeface="Calibri"/>
              </a:rPr>
              <a:t>La tabla de la derecha muestra una matriz que recoge la referencia de cada HMP sobre la las líneas de vida comunitarias de FEMA. A la izquierda se enumeran las 7 líneas vitales de la comunidad creadas por FEMA: seguridad y protección, alimentos, agua, refugio, salud y medicina, energía, comunicaciones, transporte y materiales peligrosos.  Para esta metodología evaluamos los planes de cada uno de ellos en referencia a cada línea de vida y los objetivos centrados en ella. Los planes que hacían referencia a una determinada línea de vida recibieron una "x". Las líneas vitales de la comunidad de la FEMA garantizan que se tengan en cuenta todos los aspectos de una comunidad cuando se evalúan los peligros y las instalaciones que tienen valor social, económico y cultural para una comunidad.</a:t>
            </a:r>
          </a:p>
          <a:p>
            <a:endParaRPr lang="en-US"/>
          </a:p>
          <a:p>
            <a:pPr rtl="0"/>
            <a:r>
              <a:rPr lang="es" sz="1200" b="0" i="0" u="none" strike="noStrike">
                <a:highlight>
                  <a:srgbClr val="000000">
                    <a:alpha val="0"/>
                  </a:srgbClr>
                </a:highlight>
                <a:latin typeface="Calibri"/>
              </a:rPr>
              <a:t>El transporte es una línea de vida importante identificada en todos los HMP. Las carreteras, así como las instalaciones relacionadas con las infraestructuras, como los puertos y las vías férreas, han sido identificadas como vulnerables por los HMP locales y estatales, especialmente ante peligros como inundaciones, terremotos y tsunamis. Es importante proteger estos bienes porque sirven para que las comunidades de Alaska se conecten con el resto de la nación y entre sí. Además, hay una cantidad limitada de estas instalaciones, lo que significa que cualquier daño que se produzca en ellas dificultará considerablemente la capacidad de recuperación de una comunidad.</a:t>
            </a:r>
          </a:p>
          <a:p>
            <a:endParaRPr lang="en-US"/>
          </a:p>
          <a:p>
            <a:pPr rtl="0"/>
            <a:r>
              <a:rPr lang="es" sz="1200" b="0" i="0" u="none" strike="noStrike">
                <a:highlight>
                  <a:srgbClr val="000000">
                    <a:alpha val="0"/>
                  </a:srgbClr>
                </a:highlight>
                <a:latin typeface="Calibri"/>
              </a:rPr>
              <a:t>Las escuelas son una línea de vida importante que se menciona en todos los HMP y en los comentarios públicos. Las escuelas son una parte simbólica de las comunidades y sirven como un lugar de reunión para que la familias y los líderes se junten. Durante las catástrofes suelen servir como lugares de refugio donde las familias pueden reunirse. También sirven como lugares donde las personas pueden recibir información sobre asistencia y ayuda después de una catástrofe. Es importante que tengan planes y recursos adecuados para evacuar a los estudiantes y para funcionar como refugios e instalaciones de la comunidad durante las catástrofes. Las escuelas también pueden funcionar como lugares de divulgación dónde puede haber formación sobre respuestas ante desastres (por ejemplo: parar, ir al piso, rodar).</a:t>
            </a:r>
          </a:p>
          <a:p>
            <a:endParaRPr lang="en-US"/>
          </a:p>
          <a:p>
            <a:pPr rtl="0"/>
            <a:r>
              <a:rPr lang="es" sz="1200" b="0" i="0" u="none" strike="noStrike">
                <a:highlight>
                  <a:srgbClr val="000000">
                    <a:alpha val="0"/>
                  </a:srgbClr>
                </a:highlight>
                <a:latin typeface="Calibri"/>
              </a:rPr>
              <a:t>Es necesario desarrollar estudios y planes exhaustivos para estos activos críticos, aunque vulnerables, que proporcionan valor económico, social y cultural a las comunidades. Estas instalaciones deben tener </a:t>
            </a:r>
          </a:p>
        </p:txBody>
      </p:sp>
      <p:sp>
        <p:nvSpPr>
          <p:cNvPr id="4" name="Slide Number Placeholder 3"/>
          <p:cNvSpPr>
            <a:spLocks noGrp="1"/>
          </p:cNvSpPr>
          <p:nvPr>
            <p:ph type="sldNum" sz="quarter" idx="5"/>
          </p:nvPr>
        </p:nvSpPr>
        <p:spPr/>
        <p:txBody>
          <a:bodyPr/>
          <a:lstStyle/>
          <a:p>
            <a:fld id="{04067BE6-6F91-4DB0-896B-32BD7362129F}" type="slidenum">
              <a:rPr lang="en-US" smtClean="0"/>
              <a:t>13</a:t>
            </a:fld>
            <a:endParaRPr lang="en-US"/>
          </a:p>
        </p:txBody>
      </p:sp>
    </p:spTree>
    <p:extLst>
      <p:ext uri="{BB962C8B-B14F-4D97-AF65-F5344CB8AC3E}">
        <p14:creationId xmlns:p14="http://schemas.microsoft.com/office/powerpoint/2010/main" val="14383893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eg"/><Relationship Id="rId1" Type="http://schemas.openxmlformats.org/officeDocument/2006/relationships/slideMaster" Target="../slideMasters/slideMaster2.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Master" Target="../slideMasters/slideMaster2.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e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445975" y="102907"/>
            <a:ext cx="10474900" cy="754343"/>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603250" y="1397000"/>
            <a:ext cx="10699750" cy="4530990"/>
          </a:xfrm>
          <a:prstGeom prst="rect">
            <a:avLst/>
          </a:prstGeom>
        </p:spPr>
        <p:txBody>
          <a:bodyPr/>
          <a:lstStyle>
            <a:lvl1pPr>
              <a:spcAft>
                <a:spcPct val="0"/>
              </a:spcAft>
              <a:defRPr/>
            </a:lvl1pPr>
            <a:lvl2pPr>
              <a:spcAft>
                <a:spcPct val="0"/>
              </a:spcAft>
              <a:defRPr/>
            </a:lvl2pPr>
            <a:lvl3pPr>
              <a:spcAft>
                <a:spcPct val="0"/>
              </a:spcAft>
              <a:defRPr/>
            </a:lvl3pPr>
            <a:lvl4pPr>
              <a:spcAft>
                <a:spcPct val="0"/>
              </a:spcAft>
              <a:defRPr/>
            </a:lvl4pPr>
            <a:lvl5pPr>
              <a:spcAft>
                <a:spcPct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86090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F5E293D-84A8-DE4B-AEA5-5FC36490FA81}"/>
              </a:ext>
            </a:extLst>
          </p:cNvPr>
          <p:cNvSpPr txBox="1"/>
          <p:nvPr userDrawn="1"/>
        </p:nvSpPr>
        <p:spPr>
          <a:xfrm flipH="1">
            <a:off x="1392226" y="-108858"/>
            <a:ext cx="0" cy="0"/>
          </a:xfrm>
          <a:prstGeom prst="rect">
            <a:avLst/>
          </a:prstGeom>
          <a:noFill/>
        </p:spPr>
        <p:txBody>
          <a:bodyPr wrap="none" rtlCol="0">
            <a:noAutofit/>
          </a:bodyPr>
          <a:lstStyle/>
          <a:p>
            <a:endParaRPr lang="en-US" sz="1250"/>
          </a:p>
        </p:txBody>
      </p:sp>
      <p:pic>
        <p:nvPicPr>
          <p:cNvPr id="8" name="Picture 7" descr="Logo&#10;&#10;Description automatically generated">
            <a:extLst>
              <a:ext uri="{FF2B5EF4-FFF2-40B4-BE49-F238E27FC236}">
                <a16:creationId xmlns:a16="http://schemas.microsoft.com/office/drawing/2014/main" id="{797160DA-3CD4-0B56-2171-544BA36ADCE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03564" y="6289758"/>
            <a:ext cx="588663" cy="389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rge Bullets Plus Text">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8585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4353035" y="1397000"/>
            <a:ext cx="6949965" cy="4530990"/>
          </a:xfrm>
          <a:prstGeom prst="rect">
            <a:avLst/>
          </a:prstGeom>
        </p:spPr>
        <p:txBody>
          <a:bodyPr/>
          <a:lstStyle>
            <a:lvl1pPr marL="0" indent="0">
              <a:spcAft>
                <a:spcPct val="0"/>
              </a:spcAft>
              <a:buNone/>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4"/>
          </p:nvPr>
        </p:nvSpPr>
        <p:spPr>
          <a:xfrm>
            <a:off x="603250" y="1397000"/>
            <a:ext cx="2992438" cy="4530393"/>
          </a:xfrm>
        </p:spPr>
        <p:txBody>
          <a:bodyPr/>
          <a:lstStyle>
            <a:lvl1pPr>
              <a:defRPr sz="2333" b="1" i="0">
                <a:latin typeface="DM Sans" charset="0"/>
                <a:ea typeface="DM Sans" charset="0"/>
                <a:cs typeface="DM Sans" charset="0"/>
              </a:defRPr>
            </a:lvl1pPr>
            <a:lvl2pPr>
              <a:defRPr sz="2000" b="1" i="0">
                <a:latin typeface="DM Sans" charset="0"/>
                <a:ea typeface="DM Sans" charset="0"/>
                <a:cs typeface="DM Sans" charset="0"/>
              </a:defRPr>
            </a:lvl2pPr>
            <a:lvl3pPr>
              <a:defRPr sz="1500" b="1" i="0">
                <a:latin typeface="DM Sans" charset="0"/>
                <a:ea typeface="DM Sans" charset="0"/>
                <a:cs typeface="DM Sans" charset="0"/>
              </a:defRPr>
            </a:lvl3pPr>
            <a:lvl4pPr>
              <a:defRPr sz="1500" b="1" i="0">
                <a:latin typeface="DM Sans" charset="0"/>
                <a:ea typeface="DM Sans" charset="0"/>
                <a:cs typeface="DM Sans" charset="0"/>
              </a:defRPr>
            </a:lvl4pPr>
            <a:lvl5pPr>
              <a:defRPr sz="1500" b="1" i="0">
                <a:latin typeface="DM Sans" charset="0"/>
                <a:ea typeface="DM Sans" charset="0"/>
                <a:cs typeface="DM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nd Text Alt">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3525865" y="1397000"/>
            <a:ext cx="7777135" cy="4287550"/>
          </a:xfrm>
          <a:prstGeom prst="rect">
            <a:avLst/>
          </a:prstGeom>
        </p:spPr>
        <p:txBody>
          <a:bodyPr/>
          <a:lstStyle>
            <a:lvl1pPr marL="0" indent="0">
              <a:spcAft>
                <a:spcPct val="0"/>
              </a:spcAft>
              <a:buNone/>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85757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2009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Photo Text Alt">
    <p:spTree>
      <p:nvGrpSpPr>
        <p:cNvPr id="1" name=""/>
        <p:cNvGrpSpPr/>
        <p:nvPr/>
      </p:nvGrpSpPr>
      <p:grpSpPr>
        <a:xfrm>
          <a:off x="0" y="0"/>
          <a:ext cx="0" cy="0"/>
          <a:chOff x="0" y="0"/>
          <a:chExt cx="0" cy="0"/>
        </a:xfrm>
      </p:grpSpPr>
      <p:sp>
        <p:nvSpPr>
          <p:cNvPr id="2" name="Title 1"/>
          <p:cNvSpPr>
            <a:spLocks noGrp="1"/>
          </p:cNvSpPr>
          <p:nvPr>
            <p:ph type="title"/>
          </p:nvPr>
        </p:nvSpPr>
        <p:spPr>
          <a:xfrm>
            <a:off x="444500" y="109596"/>
            <a:ext cx="10858500" cy="747654"/>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4077162" y="1397000"/>
            <a:ext cx="7225838" cy="4530990"/>
          </a:xfrm>
          <a:prstGeom prst="rect">
            <a:avLst/>
          </a:prstGeom>
        </p:spPr>
        <p:txBody>
          <a:bodyPr/>
          <a:lstStyle>
            <a:lvl1pPr marL="0" indent="0">
              <a:spcAft>
                <a:spcPct val="0"/>
              </a:spcAft>
              <a:buNone/>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D7BD261C-9408-734F-898D-84794120CF8C}"/>
              </a:ext>
            </a:extLst>
          </p:cNvPr>
          <p:cNvSpPr>
            <a:spLocks noGrp="1"/>
          </p:cNvSpPr>
          <p:nvPr>
            <p:ph type="pic" sz="quarter" idx="14"/>
          </p:nvPr>
        </p:nvSpPr>
        <p:spPr>
          <a:xfrm>
            <a:off x="603250" y="1397000"/>
            <a:ext cx="2903220" cy="4530990"/>
          </a:xfrm>
        </p:spPr>
        <p:txBody>
          <a:bodyPr/>
          <a:lstStyle/>
          <a:p>
            <a:r>
              <a:rPr lang="en-US"/>
              <a:t>Click icon to add picture</a:t>
            </a:r>
          </a:p>
        </p:txBody>
      </p:sp>
    </p:spTree>
    <p:extLst>
      <p:ext uri="{BB962C8B-B14F-4D97-AF65-F5344CB8AC3E}">
        <p14:creationId xmlns:p14="http://schemas.microsoft.com/office/powerpoint/2010/main" val="784481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Large Bullets Plus Text">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8585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4353035" y="1397000"/>
            <a:ext cx="6949965" cy="4530990"/>
          </a:xfrm>
          <a:prstGeom prst="rect">
            <a:avLst/>
          </a:prstGeom>
        </p:spPr>
        <p:txBody>
          <a:bodyPr/>
          <a:lstStyle>
            <a:lvl1pPr marL="0" indent="0">
              <a:spcAft>
                <a:spcPct val="0"/>
              </a:spcAft>
              <a:buNone/>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4"/>
          </p:nvPr>
        </p:nvSpPr>
        <p:spPr>
          <a:xfrm>
            <a:off x="603250" y="1397000"/>
            <a:ext cx="2992438" cy="4530393"/>
          </a:xfrm>
        </p:spPr>
        <p:txBody>
          <a:bodyPr/>
          <a:lstStyle>
            <a:lvl1pPr>
              <a:defRPr sz="2333" b="1" i="0">
                <a:latin typeface="DM Sans" charset="0"/>
                <a:ea typeface="DM Sans" charset="0"/>
                <a:cs typeface="DM Sans" charset="0"/>
              </a:defRPr>
            </a:lvl1pPr>
            <a:lvl2pPr>
              <a:defRPr sz="2000" b="1" i="0">
                <a:latin typeface="DM Sans" charset="0"/>
                <a:ea typeface="DM Sans" charset="0"/>
                <a:cs typeface="DM Sans" charset="0"/>
              </a:defRPr>
            </a:lvl2pPr>
            <a:lvl3pPr>
              <a:defRPr sz="1500" b="1" i="0">
                <a:latin typeface="DM Sans" charset="0"/>
                <a:ea typeface="DM Sans" charset="0"/>
                <a:cs typeface="DM Sans" charset="0"/>
              </a:defRPr>
            </a:lvl3pPr>
            <a:lvl4pPr>
              <a:defRPr sz="1500" b="1" i="0">
                <a:latin typeface="DM Sans" charset="0"/>
                <a:ea typeface="DM Sans" charset="0"/>
                <a:cs typeface="DM Sans" charset="0"/>
              </a:defRPr>
            </a:lvl4pPr>
            <a:lvl5pPr>
              <a:defRPr sz="1500" b="1" i="0">
                <a:latin typeface="DM Sans" charset="0"/>
                <a:ea typeface="DM Sans" charset="0"/>
                <a:cs typeface="DM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2119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Large Bullets Plus 2 columns">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4749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13900"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4128822" y="1397000"/>
            <a:ext cx="7174178" cy="4530990"/>
          </a:xfrm>
          <a:prstGeom prst="rect">
            <a:avLst/>
          </a:prstGeom>
        </p:spPr>
        <p:txBody>
          <a:bodyPr numCol="2" spcCol="457200"/>
          <a:lstStyle>
            <a:lvl1pPr marL="0" indent="0">
              <a:spcAft>
                <a:spcPct val="0"/>
              </a:spcAft>
              <a:buNone/>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4"/>
          </p:nvPr>
        </p:nvSpPr>
        <p:spPr>
          <a:xfrm>
            <a:off x="603250" y="1397529"/>
            <a:ext cx="2992438" cy="4530393"/>
          </a:xfrm>
        </p:spPr>
        <p:txBody>
          <a:bodyPr/>
          <a:lstStyle>
            <a:lvl1pPr>
              <a:defRPr sz="2333" b="1" i="0">
                <a:latin typeface="DM Sans" charset="0"/>
                <a:ea typeface="DM Sans" charset="0"/>
                <a:cs typeface="DM Sans" charset="0"/>
              </a:defRPr>
            </a:lvl1pPr>
            <a:lvl2pPr>
              <a:defRPr sz="2000" b="1" i="0">
                <a:latin typeface="DM Sans" charset="0"/>
                <a:ea typeface="DM Sans" charset="0"/>
                <a:cs typeface="DM Sans" charset="0"/>
              </a:defRPr>
            </a:lvl2pPr>
            <a:lvl3pPr>
              <a:defRPr sz="1500" b="1" i="0">
                <a:latin typeface="DM Sans" charset="0"/>
                <a:ea typeface="DM Sans" charset="0"/>
                <a:cs typeface="DM Sans" charset="0"/>
              </a:defRPr>
            </a:lvl3pPr>
            <a:lvl4pPr>
              <a:defRPr sz="1500" b="1" i="0">
                <a:latin typeface="DM Sans" charset="0"/>
                <a:ea typeface="DM Sans" charset="0"/>
                <a:cs typeface="DM Sans" charset="0"/>
              </a:defRPr>
            </a:lvl4pPr>
            <a:lvl5pPr>
              <a:defRPr sz="1500" b="1" i="0">
                <a:latin typeface="DM Sans" charset="0"/>
                <a:ea typeface="DM Sans" charset="0"/>
                <a:cs typeface="DM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1350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4749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3508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85757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4755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9183124B-FBD0-A14D-A68D-D7EDE462A400}"/>
              </a:ext>
            </a:extLst>
          </p:cNvPr>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Tree>
    <p:extLst>
      <p:ext uri="{BB962C8B-B14F-4D97-AF65-F5344CB8AC3E}">
        <p14:creationId xmlns:p14="http://schemas.microsoft.com/office/powerpoint/2010/main" val="3489856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hart page">
    <p:spTree>
      <p:nvGrpSpPr>
        <p:cNvPr id="1" name=""/>
        <p:cNvGrpSpPr/>
        <p:nvPr/>
      </p:nvGrpSpPr>
      <p:grpSpPr>
        <a:xfrm>
          <a:off x="0" y="0"/>
          <a:ext cx="0" cy="0"/>
          <a:chOff x="0" y="0"/>
          <a:chExt cx="0" cy="0"/>
        </a:xfrm>
      </p:grpSpPr>
      <p:sp>
        <p:nvSpPr>
          <p:cNvPr id="2" name="Title 1"/>
          <p:cNvSpPr>
            <a:spLocks noGrp="1"/>
          </p:cNvSpPr>
          <p:nvPr>
            <p:ph type="title"/>
          </p:nvPr>
        </p:nvSpPr>
        <p:spPr>
          <a:xfrm>
            <a:off x="444500" y="126478"/>
            <a:ext cx="10858500" cy="730773"/>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0098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3" hasCustomPrompt="1"/>
          </p:nvPr>
        </p:nvSpPr>
        <p:spPr>
          <a:xfrm>
            <a:off x="603250" y="1910780"/>
            <a:ext cx="3747524" cy="4017211"/>
          </a:xfrm>
        </p:spPr>
        <p:txBody>
          <a:bodyPr anchor="b"/>
          <a:lstStyle>
            <a:lvl1pPr marL="0" indent="0">
              <a:lnSpc>
                <a:spcPct val="100000"/>
              </a:lnSpc>
              <a:spcBef>
                <a:spcPct val="0"/>
              </a:spcBef>
              <a:buNone/>
              <a:defRPr sz="1167"/>
            </a:lvl1pPr>
            <a:lvl2pPr marL="190492" indent="0">
              <a:buNone/>
              <a:defRPr/>
            </a:lvl2pPr>
            <a:lvl3pPr marL="380985" indent="0">
              <a:buNone/>
              <a:defRPr/>
            </a:lvl3pPr>
            <a:lvl4pPr marL="571477" indent="0">
              <a:buNone/>
              <a:defRPr/>
            </a:lvl4pPr>
            <a:lvl5pPr marL="761970" indent="0">
              <a:buNone/>
              <a:defRPr/>
            </a:lvl5pPr>
          </a:lstStyle>
          <a:p>
            <a:pPr lvl="0"/>
            <a:r>
              <a:rPr lang="en-US"/>
              <a:t>Chart explainer text</a:t>
            </a:r>
          </a:p>
        </p:txBody>
      </p:sp>
      <p:sp>
        <p:nvSpPr>
          <p:cNvPr id="12" name="Text Placeholder 6"/>
          <p:cNvSpPr>
            <a:spLocks noGrp="1"/>
          </p:cNvSpPr>
          <p:nvPr>
            <p:ph type="body" sz="quarter" idx="14" hasCustomPrompt="1"/>
          </p:nvPr>
        </p:nvSpPr>
        <p:spPr>
          <a:xfrm>
            <a:off x="1431715" y="6076415"/>
            <a:ext cx="2435640" cy="495836"/>
          </a:xfrm>
        </p:spPr>
        <p:txBody>
          <a:bodyPr anchor="b"/>
          <a:lstStyle>
            <a:lvl1pPr marL="0" indent="0" algn="l">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spTree>
    <p:extLst>
      <p:ext uri="{BB962C8B-B14F-4D97-AF65-F5344CB8AC3E}">
        <p14:creationId xmlns:p14="http://schemas.microsoft.com/office/powerpoint/2010/main" val="4089469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able Slide 1">
    <p:spTree>
      <p:nvGrpSpPr>
        <p:cNvPr id="1" name=""/>
        <p:cNvGrpSpPr/>
        <p:nvPr/>
      </p:nvGrpSpPr>
      <p:grpSpPr>
        <a:xfrm>
          <a:off x="0" y="0"/>
          <a:ext cx="0" cy="0"/>
          <a:chOff x="0" y="0"/>
          <a:chExt cx="0" cy="0"/>
        </a:xfrm>
      </p:grpSpPr>
      <p:sp>
        <p:nvSpPr>
          <p:cNvPr id="2" name="Title 1"/>
          <p:cNvSpPr>
            <a:spLocks noGrp="1"/>
          </p:cNvSpPr>
          <p:nvPr>
            <p:ph type="title"/>
          </p:nvPr>
        </p:nvSpPr>
        <p:spPr>
          <a:xfrm>
            <a:off x="444500" y="126478"/>
            <a:ext cx="10858500" cy="730773"/>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38306"/>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3" hasCustomPrompt="1"/>
          </p:nvPr>
        </p:nvSpPr>
        <p:spPr>
          <a:xfrm>
            <a:off x="603250" y="1910780"/>
            <a:ext cx="2713870" cy="4017211"/>
          </a:xfrm>
        </p:spPr>
        <p:txBody>
          <a:bodyPr anchor="b"/>
          <a:lstStyle>
            <a:lvl1pPr marL="0" indent="0">
              <a:lnSpc>
                <a:spcPct val="100000"/>
              </a:lnSpc>
              <a:spcBef>
                <a:spcPct val="0"/>
              </a:spcBef>
              <a:buNone/>
              <a:defRPr sz="1167"/>
            </a:lvl1pPr>
            <a:lvl2pPr marL="190492" indent="0">
              <a:buNone/>
              <a:defRPr/>
            </a:lvl2pPr>
            <a:lvl3pPr marL="380985" indent="0">
              <a:buNone/>
              <a:defRPr/>
            </a:lvl3pPr>
            <a:lvl4pPr marL="571477" indent="0">
              <a:buNone/>
              <a:defRPr/>
            </a:lvl4pPr>
            <a:lvl5pPr marL="761970" indent="0">
              <a:buNone/>
              <a:defRPr/>
            </a:lvl5pPr>
          </a:lstStyle>
          <a:p>
            <a:pPr lvl="0"/>
            <a:r>
              <a:rPr lang="en-US"/>
              <a:t>Chart explainer text</a:t>
            </a:r>
          </a:p>
        </p:txBody>
      </p:sp>
      <p:sp>
        <p:nvSpPr>
          <p:cNvPr id="12" name="Text Placeholder 6"/>
          <p:cNvSpPr>
            <a:spLocks noGrp="1"/>
          </p:cNvSpPr>
          <p:nvPr>
            <p:ph type="body" sz="quarter" idx="14" hasCustomPrompt="1"/>
          </p:nvPr>
        </p:nvSpPr>
        <p:spPr>
          <a:xfrm>
            <a:off x="8867360" y="5432155"/>
            <a:ext cx="2435640" cy="495836"/>
          </a:xfrm>
        </p:spPr>
        <p:txBody>
          <a:bodyPr anchor="b"/>
          <a:lstStyle>
            <a:lvl1pPr marL="0" indent="0" algn="r">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spTree>
    <p:extLst>
      <p:ext uri="{BB962C8B-B14F-4D97-AF65-F5344CB8AC3E}">
        <p14:creationId xmlns:p14="http://schemas.microsoft.com/office/powerpoint/2010/main" val="1846247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able Slide 2">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1"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4" hasCustomPrompt="1"/>
          </p:nvPr>
        </p:nvSpPr>
        <p:spPr>
          <a:xfrm>
            <a:off x="8867360" y="5432155"/>
            <a:ext cx="2435640" cy="495836"/>
          </a:xfrm>
        </p:spPr>
        <p:txBody>
          <a:bodyPr anchor="b"/>
          <a:lstStyle>
            <a:lvl1pPr marL="0" indent="0" algn="r">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cxnSp>
        <p:nvCxnSpPr>
          <p:cNvPr id="11" name="Straight Connector 10">
            <a:extLst>
              <a:ext uri="{FF2B5EF4-FFF2-40B4-BE49-F238E27FC236}">
                <a16:creationId xmlns:a16="http://schemas.microsoft.com/office/drawing/2014/main" id="{55AB194E-9742-BF4A-8CFB-FE6070B17870}"/>
              </a:ext>
            </a:extLst>
          </p:cNvPr>
          <p:cNvCxnSpPr/>
          <p:nvPr userDrawn="1"/>
        </p:nvCxnSpPr>
        <p:spPr>
          <a:xfrm>
            <a:off x="445975" y="1914226"/>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6" name="Subtitle 2">
            <a:extLst>
              <a:ext uri="{FF2B5EF4-FFF2-40B4-BE49-F238E27FC236}">
                <a16:creationId xmlns:a16="http://schemas.microsoft.com/office/drawing/2014/main" id="{67E36C5A-5DC3-FA4B-B61B-D597ED183863}"/>
              </a:ext>
            </a:extLst>
          </p:cNvPr>
          <p:cNvSpPr>
            <a:spLocks noGrp="1"/>
          </p:cNvSpPr>
          <p:nvPr>
            <p:ph type="subTitle" idx="1" hasCustomPrompt="1"/>
          </p:nvPr>
        </p:nvSpPr>
        <p:spPr>
          <a:xfrm>
            <a:off x="596485" y="1100136"/>
            <a:ext cx="10439146" cy="593729"/>
          </a:xfrm>
          <a:prstGeom prst="rect">
            <a:avLst/>
          </a:prstGeom>
        </p:spPr>
        <p:txBody>
          <a:bodyPr/>
          <a:lstStyle>
            <a:lvl1pPr marL="0" indent="0" algn="l">
              <a:buNone/>
              <a:defRPr sz="1167"/>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Chart explainer text here. </a:t>
            </a:r>
            <a:r>
              <a:rPr lang="en-US" sz="1167">
                <a:latin typeface="DM Sans Medium" pitchFamily="2" charset="77"/>
              </a:rPr>
              <a:t>Lorem ipsum dolor sit amet, consectetur adipiscing elit, sed do eiusmod tempor incididunt ut labore et dolore magna aliqua. Ut enim ad minim veniam, quis nostrud. Lorem ipsum dolor sit amet, consectetur adipiscing elit, sed do eiusmod tempor.</a:t>
            </a:r>
            <a:endParaRPr lang="en-US"/>
          </a:p>
        </p:txBody>
      </p:sp>
    </p:spTree>
    <p:extLst>
      <p:ext uri="{BB962C8B-B14F-4D97-AF65-F5344CB8AC3E}">
        <p14:creationId xmlns:p14="http://schemas.microsoft.com/office/powerpoint/2010/main" val="2108127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Bullets Plus 2 columns">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4749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13900"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4128822" y="1397000"/>
            <a:ext cx="7174178" cy="4530990"/>
          </a:xfrm>
          <a:prstGeom prst="rect">
            <a:avLst/>
          </a:prstGeom>
        </p:spPr>
        <p:txBody>
          <a:bodyPr numCol="2" spcCol="457200"/>
          <a:lstStyle>
            <a:lvl1pPr marL="0" indent="0">
              <a:spcAft>
                <a:spcPct val="0"/>
              </a:spcAft>
              <a:buNone/>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4"/>
          </p:nvPr>
        </p:nvSpPr>
        <p:spPr>
          <a:xfrm>
            <a:off x="603250" y="1397529"/>
            <a:ext cx="2992438" cy="4530393"/>
          </a:xfrm>
        </p:spPr>
        <p:txBody>
          <a:bodyPr/>
          <a:lstStyle>
            <a:lvl1pPr>
              <a:defRPr sz="2333" b="1" i="0">
                <a:latin typeface="DM Sans" charset="0"/>
                <a:ea typeface="DM Sans" charset="0"/>
                <a:cs typeface="DM Sans" charset="0"/>
              </a:defRPr>
            </a:lvl1pPr>
            <a:lvl2pPr>
              <a:defRPr sz="2000" b="1" i="0">
                <a:latin typeface="DM Sans" charset="0"/>
                <a:ea typeface="DM Sans" charset="0"/>
                <a:cs typeface="DM Sans" charset="0"/>
              </a:defRPr>
            </a:lvl2pPr>
            <a:lvl3pPr>
              <a:defRPr sz="1500" b="1" i="0">
                <a:latin typeface="DM Sans" charset="0"/>
                <a:ea typeface="DM Sans" charset="0"/>
                <a:cs typeface="DM Sans" charset="0"/>
              </a:defRPr>
            </a:lvl3pPr>
            <a:lvl4pPr>
              <a:defRPr sz="1500" b="1" i="0">
                <a:latin typeface="DM Sans" charset="0"/>
                <a:ea typeface="DM Sans" charset="0"/>
                <a:cs typeface="DM Sans" charset="0"/>
              </a:defRPr>
            </a:lvl4pPr>
            <a:lvl5pPr>
              <a:defRPr sz="1500" b="1" i="0">
                <a:latin typeface="DM Sans" charset="0"/>
                <a:ea typeface="DM Sans" charset="0"/>
                <a:cs typeface="DM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_Chart pag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10" name="Title 1">
            <a:extLst>
              <a:ext uri="{FF2B5EF4-FFF2-40B4-BE49-F238E27FC236}">
                <a16:creationId xmlns:a16="http://schemas.microsoft.com/office/drawing/2014/main" id="{3F2DDBD5-ABCB-EB4C-B7EF-8C6A5725E145}"/>
              </a:ext>
            </a:extLst>
          </p:cNvPr>
          <p:cNvSpPr>
            <a:spLocks noGrp="1"/>
          </p:cNvSpPr>
          <p:nvPr>
            <p:ph type="title"/>
          </p:nvPr>
        </p:nvSpPr>
        <p:spPr>
          <a:xfrm>
            <a:off x="603250" y="95250"/>
            <a:ext cx="10699750" cy="762001"/>
          </a:xfrm>
        </p:spPr>
        <p:txBody>
          <a:bodyPr anchor="ctr"/>
          <a:lstStyle>
            <a:lvl1pPr>
              <a:defRPr sz="2500" b="1" i="0">
                <a:latin typeface="DM Sans" pitchFamily="2" charset="77"/>
              </a:defRPr>
            </a:lvl1pPr>
          </a:lstStyle>
          <a:p>
            <a:r>
              <a:rPr lang="en-US"/>
              <a:t>Click to edit Master title style</a:t>
            </a:r>
          </a:p>
        </p:txBody>
      </p:sp>
      <p:cxnSp>
        <p:nvCxnSpPr>
          <p:cNvPr id="11" name="Straight Connector 10">
            <a:extLst>
              <a:ext uri="{FF2B5EF4-FFF2-40B4-BE49-F238E27FC236}">
                <a16:creationId xmlns:a16="http://schemas.microsoft.com/office/drawing/2014/main" id="{1893A5D2-FBCA-3043-A574-B21ADF2B2B0A}"/>
              </a:ext>
            </a:extLst>
          </p:cNvPr>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4" name="Text Placeholder 6">
            <a:extLst>
              <a:ext uri="{FF2B5EF4-FFF2-40B4-BE49-F238E27FC236}">
                <a16:creationId xmlns:a16="http://schemas.microsoft.com/office/drawing/2014/main" id="{B6A4763F-E792-044F-9960-1A223FCFE601}"/>
              </a:ext>
            </a:extLst>
          </p:cNvPr>
          <p:cNvSpPr>
            <a:spLocks noGrp="1"/>
          </p:cNvSpPr>
          <p:nvPr>
            <p:ph type="body" sz="quarter" idx="14" hasCustomPrompt="1"/>
          </p:nvPr>
        </p:nvSpPr>
        <p:spPr>
          <a:xfrm>
            <a:off x="8867360" y="5432155"/>
            <a:ext cx="2435640" cy="495836"/>
          </a:xfrm>
        </p:spPr>
        <p:txBody>
          <a:bodyPr tIns="0" bIns="0" anchor="b"/>
          <a:lstStyle>
            <a:lvl1pPr marL="0" indent="0" algn="r">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cxnSp>
        <p:nvCxnSpPr>
          <p:cNvPr id="15" name="Straight Connector 14">
            <a:extLst>
              <a:ext uri="{FF2B5EF4-FFF2-40B4-BE49-F238E27FC236}">
                <a16:creationId xmlns:a16="http://schemas.microsoft.com/office/drawing/2014/main" id="{8AEB22B1-966D-F240-8498-C3189C7DD07E}"/>
              </a:ext>
            </a:extLst>
          </p:cNvPr>
          <p:cNvCxnSpPr/>
          <p:nvPr userDrawn="1"/>
        </p:nvCxnSpPr>
        <p:spPr>
          <a:xfrm>
            <a:off x="445975" y="173304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6" name="Subtitle 2">
            <a:extLst>
              <a:ext uri="{FF2B5EF4-FFF2-40B4-BE49-F238E27FC236}">
                <a16:creationId xmlns:a16="http://schemas.microsoft.com/office/drawing/2014/main" id="{FF99E8A5-4D15-6049-B8A5-7AB5D53C1BFB}"/>
              </a:ext>
            </a:extLst>
          </p:cNvPr>
          <p:cNvSpPr>
            <a:spLocks noGrp="1"/>
          </p:cNvSpPr>
          <p:nvPr>
            <p:ph type="subTitle" idx="1" hasCustomPrompt="1"/>
          </p:nvPr>
        </p:nvSpPr>
        <p:spPr>
          <a:xfrm>
            <a:off x="596485" y="1012986"/>
            <a:ext cx="10439146" cy="593729"/>
          </a:xfrm>
          <a:prstGeom prst="rect">
            <a:avLst/>
          </a:prstGeom>
        </p:spPr>
        <p:txBody>
          <a:bodyPr/>
          <a:lstStyle>
            <a:lvl1pPr marL="0" indent="0" algn="l">
              <a:buNone/>
              <a:defRPr sz="1167"/>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Chart explainer text here. </a:t>
            </a:r>
            <a:r>
              <a:rPr lang="en-US" sz="1167">
                <a:latin typeface="DM Sans Medium" pitchFamily="2" charset="77"/>
              </a:rPr>
              <a:t>Lorem ipsum dolor sit amet, consectetur adipiscing elit, sed do eiusmod tempor incididunt ut labore et dolore magna aliqua. Ut enim ad minim veniam, quis nostrud. Lorem ipsum dolor sit amet, consectetur adipiscing elit, sed do eiusmod tempor.</a:t>
            </a:r>
            <a:endParaRPr lang="en-US"/>
          </a:p>
        </p:txBody>
      </p:sp>
    </p:spTree>
    <p:extLst>
      <p:ext uri="{BB962C8B-B14F-4D97-AF65-F5344CB8AC3E}">
        <p14:creationId xmlns:p14="http://schemas.microsoft.com/office/powerpoint/2010/main" val="3720552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ar chart page - Dual title | 1">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10" name="Title 1">
            <a:extLst>
              <a:ext uri="{FF2B5EF4-FFF2-40B4-BE49-F238E27FC236}">
                <a16:creationId xmlns:a16="http://schemas.microsoft.com/office/drawing/2014/main" id="{3F2DDBD5-ABCB-EB4C-B7EF-8C6A5725E145}"/>
              </a:ext>
            </a:extLst>
          </p:cNvPr>
          <p:cNvSpPr>
            <a:spLocks noGrp="1"/>
          </p:cNvSpPr>
          <p:nvPr>
            <p:ph type="title" hasCustomPrompt="1"/>
          </p:nvPr>
        </p:nvSpPr>
        <p:spPr>
          <a:xfrm>
            <a:off x="444500" y="95783"/>
            <a:ext cx="5048935" cy="761467"/>
          </a:xfrm>
        </p:spPr>
        <p:txBody>
          <a:bodyPr anchor="ctr"/>
          <a:lstStyle>
            <a:lvl1pPr>
              <a:defRPr sz="2500" b="1" i="0">
                <a:latin typeface="DM Sans" pitchFamily="2" charset="77"/>
              </a:defRPr>
            </a:lvl1pPr>
          </a:lstStyle>
          <a:p>
            <a:r>
              <a:rPr lang="en-US"/>
              <a:t>Click to edit chart 1 title</a:t>
            </a:r>
          </a:p>
        </p:txBody>
      </p:sp>
      <p:cxnSp>
        <p:nvCxnSpPr>
          <p:cNvPr id="11" name="Straight Connector 10">
            <a:extLst>
              <a:ext uri="{FF2B5EF4-FFF2-40B4-BE49-F238E27FC236}">
                <a16:creationId xmlns:a16="http://schemas.microsoft.com/office/drawing/2014/main" id="{1893A5D2-FBCA-3043-A574-B21ADF2B2B0A}"/>
              </a:ext>
            </a:extLst>
          </p:cNvPr>
          <p:cNvCxnSpPr/>
          <p:nvPr userDrawn="1"/>
        </p:nvCxnSpPr>
        <p:spPr>
          <a:xfrm>
            <a:off x="445975" y="84912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4" name="Text Placeholder 6">
            <a:extLst>
              <a:ext uri="{FF2B5EF4-FFF2-40B4-BE49-F238E27FC236}">
                <a16:creationId xmlns:a16="http://schemas.microsoft.com/office/drawing/2014/main" id="{B6A4763F-E792-044F-9960-1A223FCFE601}"/>
              </a:ext>
            </a:extLst>
          </p:cNvPr>
          <p:cNvSpPr>
            <a:spLocks noGrp="1"/>
          </p:cNvSpPr>
          <p:nvPr>
            <p:ph type="body" sz="quarter" idx="14" hasCustomPrompt="1"/>
          </p:nvPr>
        </p:nvSpPr>
        <p:spPr>
          <a:xfrm>
            <a:off x="1357973" y="6076415"/>
            <a:ext cx="2435640" cy="495836"/>
          </a:xfrm>
        </p:spPr>
        <p:txBody>
          <a:bodyPr tIns="0" bIns="0" anchor="b"/>
          <a:lstStyle>
            <a:lvl1pPr marL="0" indent="0" algn="l">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cxnSp>
        <p:nvCxnSpPr>
          <p:cNvPr id="15" name="Straight Connector 14">
            <a:extLst>
              <a:ext uri="{FF2B5EF4-FFF2-40B4-BE49-F238E27FC236}">
                <a16:creationId xmlns:a16="http://schemas.microsoft.com/office/drawing/2014/main" id="{8AEB22B1-966D-F240-8498-C3189C7DD07E}"/>
              </a:ext>
            </a:extLst>
          </p:cNvPr>
          <p:cNvCxnSpPr/>
          <p:nvPr userDrawn="1"/>
        </p:nvCxnSpPr>
        <p:spPr>
          <a:xfrm>
            <a:off x="445975" y="172492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6" name="Subtitle 2">
            <a:extLst>
              <a:ext uri="{FF2B5EF4-FFF2-40B4-BE49-F238E27FC236}">
                <a16:creationId xmlns:a16="http://schemas.microsoft.com/office/drawing/2014/main" id="{FF99E8A5-4D15-6049-B8A5-7AB5D53C1BFB}"/>
              </a:ext>
            </a:extLst>
          </p:cNvPr>
          <p:cNvSpPr>
            <a:spLocks noGrp="1"/>
          </p:cNvSpPr>
          <p:nvPr>
            <p:ph type="subTitle" idx="1" hasCustomPrompt="1"/>
          </p:nvPr>
        </p:nvSpPr>
        <p:spPr>
          <a:xfrm>
            <a:off x="596486" y="1004863"/>
            <a:ext cx="6756147" cy="593729"/>
          </a:xfrm>
          <a:prstGeom prst="rect">
            <a:avLst/>
          </a:prstGeom>
        </p:spPr>
        <p:txBody>
          <a:bodyPr/>
          <a:lstStyle>
            <a:lvl1pPr marL="0" indent="0" algn="l">
              <a:buNone/>
              <a:defRPr sz="1167"/>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Chart explainer text here. </a:t>
            </a:r>
            <a:r>
              <a:rPr lang="en-US" sz="1167">
                <a:latin typeface="DM Sans Medium" pitchFamily="2" charset="77"/>
              </a:rPr>
              <a:t>Lorem ipsum dolor sit amet, consectetur adipiscing elit, sed do eiusmod tempor incididunt ut labore et dolore magna aliqua. Ut enim ad minim veniam, quis nostrud. Lorem ipsum dolor sit amet, consectetur adipiscing elit, sed do eiusmod tempor.</a:t>
            </a:r>
            <a:endParaRPr lang="en-US"/>
          </a:p>
        </p:txBody>
      </p:sp>
      <p:sp>
        <p:nvSpPr>
          <p:cNvPr id="3" name="Text Placeholder 2">
            <a:extLst>
              <a:ext uri="{FF2B5EF4-FFF2-40B4-BE49-F238E27FC236}">
                <a16:creationId xmlns:a16="http://schemas.microsoft.com/office/drawing/2014/main" id="{4E67EE29-D7F6-C847-852E-72B8CAA448E6}"/>
              </a:ext>
            </a:extLst>
          </p:cNvPr>
          <p:cNvSpPr>
            <a:spLocks noGrp="1"/>
          </p:cNvSpPr>
          <p:nvPr>
            <p:ph type="body" sz="quarter" idx="15" hasCustomPrompt="1"/>
          </p:nvPr>
        </p:nvSpPr>
        <p:spPr>
          <a:xfrm>
            <a:off x="6200662" y="94950"/>
            <a:ext cx="5102338" cy="762300"/>
          </a:xfrm>
        </p:spPr>
        <p:txBody>
          <a:bodyPr anchor="ctr"/>
          <a:lstStyle>
            <a:lvl1pPr>
              <a:buFontTx/>
              <a:buNone/>
              <a:defRPr sz="2500" b="1" i="0">
                <a:latin typeface="DM Sans" pitchFamily="2" charset="77"/>
              </a:defRPr>
            </a:lvl1pPr>
            <a:lvl2pPr>
              <a:buNone/>
              <a:defRPr/>
            </a:lvl2pPr>
          </a:lstStyle>
          <a:p>
            <a:pPr lvl="0"/>
            <a:r>
              <a:rPr lang="en-US"/>
              <a:t>Click to edit chart 2 title</a:t>
            </a:r>
          </a:p>
        </p:txBody>
      </p:sp>
      <p:sp>
        <p:nvSpPr>
          <p:cNvPr id="9" name="Text Placeholder 6">
            <a:extLst>
              <a:ext uri="{FF2B5EF4-FFF2-40B4-BE49-F238E27FC236}">
                <a16:creationId xmlns:a16="http://schemas.microsoft.com/office/drawing/2014/main" id="{89BD0771-7602-674A-B830-011F4C023354}"/>
              </a:ext>
            </a:extLst>
          </p:cNvPr>
          <p:cNvSpPr>
            <a:spLocks noGrp="1"/>
          </p:cNvSpPr>
          <p:nvPr>
            <p:ph type="body" sz="quarter" idx="16" hasCustomPrompt="1"/>
          </p:nvPr>
        </p:nvSpPr>
        <p:spPr>
          <a:xfrm>
            <a:off x="6149258" y="6076415"/>
            <a:ext cx="2435640" cy="495836"/>
          </a:xfrm>
        </p:spPr>
        <p:txBody>
          <a:bodyPr tIns="0" bIns="0" anchor="b"/>
          <a:lstStyle>
            <a:lvl1pPr marL="0" indent="0" algn="l">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spTree>
    <p:extLst>
      <p:ext uri="{BB962C8B-B14F-4D97-AF65-F5344CB8AC3E}">
        <p14:creationId xmlns:p14="http://schemas.microsoft.com/office/powerpoint/2010/main" val="2963955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ar chart page - Dual title | 2">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10" name="Title 1">
            <a:extLst>
              <a:ext uri="{FF2B5EF4-FFF2-40B4-BE49-F238E27FC236}">
                <a16:creationId xmlns:a16="http://schemas.microsoft.com/office/drawing/2014/main" id="{3F2DDBD5-ABCB-EB4C-B7EF-8C6A5725E145}"/>
              </a:ext>
            </a:extLst>
          </p:cNvPr>
          <p:cNvSpPr>
            <a:spLocks noGrp="1"/>
          </p:cNvSpPr>
          <p:nvPr>
            <p:ph type="title" hasCustomPrompt="1"/>
          </p:nvPr>
        </p:nvSpPr>
        <p:spPr>
          <a:xfrm>
            <a:off x="444500" y="95250"/>
            <a:ext cx="5048935" cy="762000"/>
          </a:xfrm>
        </p:spPr>
        <p:txBody>
          <a:bodyPr tIns="0" bIns="0" anchor="ctr"/>
          <a:lstStyle>
            <a:lvl1pPr>
              <a:defRPr sz="2500" b="1" i="0">
                <a:latin typeface="DM Sans" pitchFamily="2" charset="77"/>
              </a:defRPr>
            </a:lvl1pPr>
          </a:lstStyle>
          <a:p>
            <a:r>
              <a:rPr lang="en-US"/>
              <a:t>Click to edit chart 1 title</a:t>
            </a:r>
          </a:p>
        </p:txBody>
      </p:sp>
      <p:sp>
        <p:nvSpPr>
          <p:cNvPr id="14" name="Text Placeholder 6">
            <a:extLst>
              <a:ext uri="{FF2B5EF4-FFF2-40B4-BE49-F238E27FC236}">
                <a16:creationId xmlns:a16="http://schemas.microsoft.com/office/drawing/2014/main" id="{B6A4763F-E792-044F-9960-1A223FCFE601}"/>
              </a:ext>
            </a:extLst>
          </p:cNvPr>
          <p:cNvSpPr>
            <a:spLocks noGrp="1"/>
          </p:cNvSpPr>
          <p:nvPr>
            <p:ph type="body" sz="quarter" idx="14" hasCustomPrompt="1"/>
          </p:nvPr>
        </p:nvSpPr>
        <p:spPr>
          <a:xfrm>
            <a:off x="1124457" y="6076415"/>
            <a:ext cx="2435640" cy="495836"/>
          </a:xfrm>
        </p:spPr>
        <p:txBody>
          <a:bodyPr tIns="0" bIns="0" anchor="b"/>
          <a:lstStyle>
            <a:lvl1pPr marL="0" indent="0" algn="l">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cxnSp>
        <p:nvCxnSpPr>
          <p:cNvPr id="15" name="Straight Connector 14">
            <a:extLst>
              <a:ext uri="{FF2B5EF4-FFF2-40B4-BE49-F238E27FC236}">
                <a16:creationId xmlns:a16="http://schemas.microsoft.com/office/drawing/2014/main" id="{8AEB22B1-966D-F240-8498-C3189C7DD07E}"/>
              </a:ext>
            </a:extLst>
          </p:cNvPr>
          <p:cNvCxnSpPr/>
          <p:nvPr userDrawn="1"/>
        </p:nvCxnSpPr>
        <p:spPr>
          <a:xfrm>
            <a:off x="445975" y="864442"/>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4E67EE29-D7F6-C847-852E-72B8CAA448E6}"/>
              </a:ext>
            </a:extLst>
          </p:cNvPr>
          <p:cNvSpPr>
            <a:spLocks noGrp="1"/>
          </p:cNvSpPr>
          <p:nvPr>
            <p:ph type="body" sz="quarter" idx="15" hasCustomPrompt="1"/>
          </p:nvPr>
        </p:nvSpPr>
        <p:spPr>
          <a:xfrm>
            <a:off x="6065991" y="94950"/>
            <a:ext cx="5102338" cy="762834"/>
          </a:xfrm>
        </p:spPr>
        <p:txBody>
          <a:bodyPr tIns="0" bIns="0" anchor="ctr"/>
          <a:lstStyle>
            <a:lvl1pPr>
              <a:buFontTx/>
              <a:buNone/>
              <a:defRPr sz="2500" b="1" i="0">
                <a:latin typeface="DM Sans" pitchFamily="2" charset="77"/>
              </a:defRPr>
            </a:lvl1pPr>
            <a:lvl2pPr>
              <a:buNone/>
              <a:defRPr/>
            </a:lvl2pPr>
          </a:lstStyle>
          <a:p>
            <a:pPr lvl="0"/>
            <a:r>
              <a:rPr lang="en-US"/>
              <a:t>Click to edit chart 2 title</a:t>
            </a:r>
          </a:p>
        </p:txBody>
      </p:sp>
      <p:sp>
        <p:nvSpPr>
          <p:cNvPr id="7" name="Text Placeholder 6">
            <a:extLst>
              <a:ext uri="{FF2B5EF4-FFF2-40B4-BE49-F238E27FC236}">
                <a16:creationId xmlns:a16="http://schemas.microsoft.com/office/drawing/2014/main" id="{970FA3EF-A24E-3249-A85C-B0111CE0537C}"/>
              </a:ext>
            </a:extLst>
          </p:cNvPr>
          <p:cNvSpPr>
            <a:spLocks noGrp="1"/>
          </p:cNvSpPr>
          <p:nvPr>
            <p:ph type="body" sz="quarter" idx="16" hasCustomPrompt="1"/>
          </p:nvPr>
        </p:nvSpPr>
        <p:spPr>
          <a:xfrm>
            <a:off x="6032500" y="6076415"/>
            <a:ext cx="2435640" cy="495836"/>
          </a:xfrm>
        </p:spPr>
        <p:txBody>
          <a:bodyPr tIns="0" bIns="0" anchor="b"/>
          <a:lstStyle>
            <a:lvl1pPr marL="0" indent="0" algn="l">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spTree>
    <p:extLst>
      <p:ext uri="{BB962C8B-B14F-4D97-AF65-F5344CB8AC3E}">
        <p14:creationId xmlns:p14="http://schemas.microsoft.com/office/powerpoint/2010/main" val="1923809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Chart page">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1"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871042"/>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4" hasCustomPrompt="1"/>
          </p:nvPr>
        </p:nvSpPr>
        <p:spPr>
          <a:xfrm>
            <a:off x="8867360" y="5432155"/>
            <a:ext cx="2435640" cy="495836"/>
          </a:xfrm>
        </p:spPr>
        <p:txBody>
          <a:bodyPr tIns="0" bIns="0" anchor="b"/>
          <a:lstStyle>
            <a:lvl1pPr marL="0" indent="0">
              <a:buNone/>
              <a:defRPr sz="1167" baseline="0">
                <a:solidFill>
                  <a:srgbClr val="BCBEC0"/>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cxnSp>
        <p:nvCxnSpPr>
          <p:cNvPr id="16" name="Straight Connector 15">
            <a:extLst>
              <a:ext uri="{FF2B5EF4-FFF2-40B4-BE49-F238E27FC236}">
                <a16:creationId xmlns:a16="http://schemas.microsoft.com/office/drawing/2014/main" id="{4E2A439B-99D2-834B-815B-E7BE01E1BD98}"/>
              </a:ext>
            </a:extLst>
          </p:cNvPr>
          <p:cNvCxnSpPr/>
          <p:nvPr userDrawn="1"/>
        </p:nvCxnSpPr>
        <p:spPr>
          <a:xfrm>
            <a:off x="444500" y="1750751"/>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8" name="Subtitle 2">
            <a:extLst>
              <a:ext uri="{FF2B5EF4-FFF2-40B4-BE49-F238E27FC236}">
                <a16:creationId xmlns:a16="http://schemas.microsoft.com/office/drawing/2014/main" id="{2B1729BE-8EF2-084F-BA08-B71DDBBF5E4E}"/>
              </a:ext>
            </a:extLst>
          </p:cNvPr>
          <p:cNvSpPr>
            <a:spLocks noGrp="1"/>
          </p:cNvSpPr>
          <p:nvPr>
            <p:ph type="subTitle" idx="1" hasCustomPrompt="1"/>
          </p:nvPr>
        </p:nvSpPr>
        <p:spPr>
          <a:xfrm>
            <a:off x="596485" y="1026777"/>
            <a:ext cx="10706515" cy="593729"/>
          </a:xfrm>
          <a:prstGeom prst="rect">
            <a:avLst/>
          </a:prstGeom>
        </p:spPr>
        <p:txBody>
          <a:bodyPr/>
          <a:lstStyle>
            <a:lvl1pPr marL="0" indent="0" algn="l">
              <a:buNone/>
              <a:defRPr sz="1167"/>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Chart explainer text here. </a:t>
            </a:r>
            <a:r>
              <a:rPr lang="en-US" sz="1167">
                <a:latin typeface="DM Sans Medium" pitchFamily="2" charset="77"/>
              </a:rPr>
              <a:t>Lorem ipsum dolor sit amet, consectetur adipiscing elit, sed do eiusmod tempor incididunt ut labore et dolore magna aliqua. Ut enim ad minim veniam, quis nostrud. Lorem ipsum dolor sit amet, consectetur adipiscing elit, sed do eiusmod tempor.</a:t>
            </a:r>
            <a:endParaRPr lang="en-US"/>
          </a:p>
        </p:txBody>
      </p:sp>
    </p:spTree>
    <p:extLst>
      <p:ext uri="{BB962C8B-B14F-4D97-AF65-F5344CB8AC3E}">
        <p14:creationId xmlns:p14="http://schemas.microsoft.com/office/powerpoint/2010/main" val="818021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mputer">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3" hasCustomPrompt="1"/>
          </p:nvPr>
        </p:nvSpPr>
        <p:spPr>
          <a:xfrm>
            <a:off x="9376475" y="1397000"/>
            <a:ext cx="1926526" cy="2966183"/>
          </a:xfrm>
        </p:spPr>
        <p:txBody>
          <a:bodyPr anchor="t"/>
          <a:lstStyle>
            <a:lvl1pPr marL="0" indent="0">
              <a:lnSpc>
                <a:spcPct val="100000"/>
              </a:lnSpc>
              <a:spcBef>
                <a:spcPct val="0"/>
              </a:spcBef>
              <a:buNone/>
              <a:defRPr sz="1167"/>
            </a:lvl1pPr>
            <a:lvl2pPr marL="190492" indent="0">
              <a:buNone/>
              <a:defRPr/>
            </a:lvl2pPr>
            <a:lvl3pPr marL="380985" indent="0">
              <a:buNone/>
              <a:defRPr/>
            </a:lvl3pPr>
            <a:lvl4pPr marL="571477" indent="0">
              <a:buNone/>
              <a:defRPr/>
            </a:lvl4pPr>
            <a:lvl5pPr marL="761970" indent="0">
              <a:buNone/>
              <a:defRPr/>
            </a:lvl5pPr>
          </a:lstStyle>
          <a:p>
            <a:pPr lvl="0"/>
            <a:r>
              <a:rPr lang="en-US"/>
              <a:t>Explainer text</a:t>
            </a:r>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3313" y="1263222"/>
            <a:ext cx="9608343" cy="5039043"/>
          </a:xfrm>
          <a:prstGeom prst="rect">
            <a:avLst/>
          </a:prstGeom>
        </p:spPr>
      </p:pic>
      <p:sp>
        <p:nvSpPr>
          <p:cNvPr id="11" name="Picture Placeholder 10"/>
          <p:cNvSpPr>
            <a:spLocks noGrp="1"/>
          </p:cNvSpPr>
          <p:nvPr>
            <p:ph type="pic" sz="quarter" idx="14" hasCustomPrompt="1"/>
          </p:nvPr>
        </p:nvSpPr>
        <p:spPr>
          <a:xfrm>
            <a:off x="2010629" y="1437313"/>
            <a:ext cx="6797040" cy="4351020"/>
          </a:xfrm>
        </p:spPr>
        <p:txBody>
          <a:bodyPr/>
          <a:lstStyle>
            <a:lvl1pPr marL="0" indent="0">
              <a:buNone/>
              <a:defRPr baseline="0"/>
            </a:lvl1pPr>
          </a:lstStyle>
          <a:p>
            <a:r>
              <a:rPr lang="en-US"/>
              <a:t> Click the icon to insert or drag &amp; drop screenshot or photo here</a:t>
            </a:r>
          </a:p>
        </p:txBody>
      </p:sp>
    </p:spTree>
    <p:extLst>
      <p:ext uri="{BB962C8B-B14F-4D97-AF65-F5344CB8AC3E}">
        <p14:creationId xmlns:p14="http://schemas.microsoft.com/office/powerpoint/2010/main" val="2750140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computer">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58018" y="857250"/>
            <a:ext cx="8779983" cy="6008062"/>
          </a:xfrm>
          <a:prstGeom prst="rect">
            <a:avLst/>
          </a:prstGeom>
        </p:spPr>
      </p:pic>
      <p:sp>
        <p:nvSpPr>
          <p:cNvPr id="2" name="Title 1"/>
          <p:cNvSpPr>
            <a:spLocks noGrp="1"/>
          </p:cNvSpPr>
          <p:nvPr>
            <p:ph type="title"/>
          </p:nvPr>
        </p:nvSpPr>
        <p:spPr>
          <a:xfrm>
            <a:off x="603250" y="95251"/>
            <a:ext cx="1069975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3" hasCustomPrompt="1"/>
          </p:nvPr>
        </p:nvSpPr>
        <p:spPr>
          <a:xfrm>
            <a:off x="603250" y="1397000"/>
            <a:ext cx="2216595" cy="2651980"/>
          </a:xfrm>
        </p:spPr>
        <p:txBody>
          <a:bodyPr anchor="t"/>
          <a:lstStyle>
            <a:lvl1pPr marL="0" indent="0">
              <a:lnSpc>
                <a:spcPct val="100000"/>
              </a:lnSpc>
              <a:spcBef>
                <a:spcPct val="0"/>
              </a:spcBef>
              <a:buNone/>
              <a:defRPr sz="1167"/>
            </a:lvl1pPr>
            <a:lvl2pPr marL="190492" indent="0">
              <a:buNone/>
              <a:defRPr/>
            </a:lvl2pPr>
            <a:lvl3pPr marL="380985" indent="0">
              <a:buNone/>
              <a:defRPr/>
            </a:lvl3pPr>
            <a:lvl4pPr marL="571477" indent="0">
              <a:buNone/>
              <a:defRPr/>
            </a:lvl4pPr>
            <a:lvl5pPr marL="761970" indent="0">
              <a:buNone/>
              <a:defRPr/>
            </a:lvl5pPr>
          </a:lstStyle>
          <a:p>
            <a:pPr lvl="0"/>
            <a:r>
              <a:rPr lang="en-US"/>
              <a:t>Explainer text</a:t>
            </a:r>
          </a:p>
        </p:txBody>
      </p:sp>
      <p:sp>
        <p:nvSpPr>
          <p:cNvPr id="11" name="Picture Placeholder 10"/>
          <p:cNvSpPr>
            <a:spLocks noGrp="1"/>
          </p:cNvSpPr>
          <p:nvPr>
            <p:ph type="pic" sz="quarter" idx="14" hasCustomPrompt="1"/>
          </p:nvPr>
        </p:nvSpPr>
        <p:spPr>
          <a:xfrm>
            <a:off x="3629187" y="1397001"/>
            <a:ext cx="7348779" cy="4647339"/>
          </a:xfrm>
        </p:spPr>
        <p:txBody>
          <a:bodyPr/>
          <a:lstStyle>
            <a:lvl1pPr marL="0" indent="0">
              <a:buNone/>
              <a:defRPr baseline="0"/>
            </a:lvl1pPr>
          </a:lstStyle>
          <a:p>
            <a:r>
              <a:rPr lang="en-US"/>
              <a:t>  Click the icon to insert or drag &amp; drop screenshot or photo here</a:t>
            </a:r>
          </a:p>
        </p:txBody>
      </p:sp>
    </p:spTree>
    <p:extLst>
      <p:ext uri="{BB962C8B-B14F-4D97-AF65-F5344CB8AC3E}">
        <p14:creationId xmlns:p14="http://schemas.microsoft.com/office/powerpoint/2010/main" val="3996235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Phone 3">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15337" y="95250"/>
            <a:ext cx="4189752" cy="6858301"/>
          </a:xfrm>
          <a:prstGeom prst="rect">
            <a:avLst/>
          </a:prstGeom>
        </p:spPr>
      </p:pic>
      <p:sp>
        <p:nvSpPr>
          <p:cNvPr id="2" name="Title 1"/>
          <p:cNvSpPr>
            <a:spLocks noGrp="1"/>
          </p:cNvSpPr>
          <p:nvPr>
            <p:ph type="title"/>
          </p:nvPr>
        </p:nvSpPr>
        <p:spPr>
          <a:xfrm>
            <a:off x="603250" y="95250"/>
            <a:ext cx="6732614"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603250" y="1397001"/>
            <a:ext cx="4522643" cy="3182389"/>
          </a:xfrm>
          <a:prstGeom prst="rect">
            <a:avLst/>
          </a:prstGeom>
        </p:spPr>
        <p:txBody>
          <a:bodyPr/>
          <a:lstStyle>
            <a:lvl1pPr marL="0" indent="0">
              <a:spcAft>
                <a:spcPct val="0"/>
              </a:spcAft>
              <a:buNone/>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870489"/>
            <a:ext cx="69802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Picture Placeholder 14"/>
          <p:cNvSpPr>
            <a:spLocks noGrp="1"/>
          </p:cNvSpPr>
          <p:nvPr>
            <p:ph type="pic" sz="quarter" idx="14"/>
          </p:nvPr>
        </p:nvSpPr>
        <p:spPr>
          <a:xfrm>
            <a:off x="7765342" y="444012"/>
            <a:ext cx="2748444" cy="5787572"/>
          </a:xfrm>
          <a:prstGeom prst="roundRect">
            <a:avLst>
              <a:gd name="adj" fmla="val 12706"/>
            </a:avLst>
          </a:prstGeom>
        </p:spPr>
        <p:txBody>
          <a:bodyPr/>
          <a:lstStyle/>
          <a:p>
            <a:r>
              <a:rPr lang="en-US"/>
              <a:t>Click icon to add picture</a:t>
            </a:r>
          </a:p>
        </p:txBody>
      </p:sp>
    </p:spTree>
    <p:extLst>
      <p:ext uri="{BB962C8B-B14F-4D97-AF65-F5344CB8AC3E}">
        <p14:creationId xmlns:p14="http://schemas.microsoft.com/office/powerpoint/2010/main" val="908961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Phone 4">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25812" y="95250"/>
            <a:ext cx="4189752" cy="6858301"/>
          </a:xfrm>
          <a:prstGeom prst="rect">
            <a:avLst/>
          </a:prstGeom>
        </p:spPr>
      </p:pic>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03656" y="95250"/>
            <a:ext cx="4189752" cy="6858301"/>
          </a:xfrm>
          <a:prstGeom prst="rect">
            <a:avLst/>
          </a:prstGeom>
        </p:spPr>
      </p:pic>
      <p:sp>
        <p:nvSpPr>
          <p:cNvPr id="18" name="Picture Placeholder 14"/>
          <p:cNvSpPr>
            <a:spLocks noGrp="1"/>
          </p:cNvSpPr>
          <p:nvPr>
            <p:ph type="pic" sz="quarter" idx="15"/>
          </p:nvPr>
        </p:nvSpPr>
        <p:spPr>
          <a:xfrm>
            <a:off x="8753661" y="444012"/>
            <a:ext cx="2748444" cy="5787572"/>
          </a:xfrm>
          <a:prstGeom prst="roundRect">
            <a:avLst>
              <a:gd name="adj" fmla="val 12706"/>
            </a:avLst>
          </a:prstGeom>
        </p:spPr>
        <p:txBody>
          <a:bodyPr/>
          <a:lstStyle/>
          <a:p>
            <a:r>
              <a:rPr lang="en-US"/>
              <a:t>Click icon to add picture</a:t>
            </a:r>
          </a:p>
        </p:txBody>
      </p:sp>
      <p:sp>
        <p:nvSpPr>
          <p:cNvPr id="2" name="Title 1"/>
          <p:cNvSpPr>
            <a:spLocks noGrp="1"/>
          </p:cNvSpPr>
          <p:nvPr>
            <p:ph type="title"/>
          </p:nvPr>
        </p:nvSpPr>
        <p:spPr>
          <a:xfrm>
            <a:off x="444500" y="148343"/>
            <a:ext cx="4669941" cy="708908"/>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603250" y="1397001"/>
            <a:ext cx="3878747" cy="3182389"/>
          </a:xfrm>
          <a:prstGeom prst="rect">
            <a:avLst/>
          </a:prstGeom>
        </p:spPr>
        <p:txBody>
          <a:bodyPr/>
          <a:lstStyle>
            <a:lvl1pPr marL="0" indent="0">
              <a:spcAft>
                <a:spcPct val="0"/>
              </a:spcAft>
              <a:buNone/>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857250"/>
            <a:ext cx="461680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Picture Placeholder 14"/>
          <p:cNvSpPr>
            <a:spLocks noGrp="1"/>
          </p:cNvSpPr>
          <p:nvPr>
            <p:ph type="pic" sz="quarter" idx="14"/>
          </p:nvPr>
        </p:nvSpPr>
        <p:spPr>
          <a:xfrm>
            <a:off x="5375817" y="444012"/>
            <a:ext cx="2748444" cy="5787572"/>
          </a:xfrm>
          <a:prstGeom prst="roundRect">
            <a:avLst>
              <a:gd name="adj" fmla="val 12706"/>
            </a:avLst>
          </a:prstGeom>
        </p:spPr>
        <p:txBody>
          <a:bodyPr/>
          <a:lstStyle/>
          <a:p>
            <a:r>
              <a:rPr lang="en-US"/>
              <a:t>Click icon to add picture</a:t>
            </a:r>
          </a:p>
        </p:txBody>
      </p:sp>
    </p:spTree>
    <p:extLst>
      <p:ext uri="{BB962C8B-B14F-4D97-AF65-F5344CB8AC3E}">
        <p14:creationId xmlns:p14="http://schemas.microsoft.com/office/powerpoint/2010/main" val="3983634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ablet 1">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6" y="870489"/>
            <a:ext cx="5843754"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70293" y="241325"/>
            <a:ext cx="5048562" cy="6616676"/>
          </a:xfrm>
          <a:prstGeom prst="rect">
            <a:avLst/>
          </a:prstGeom>
        </p:spPr>
      </p:pic>
      <p:sp>
        <p:nvSpPr>
          <p:cNvPr id="2" name="Title 1"/>
          <p:cNvSpPr>
            <a:spLocks noGrp="1"/>
          </p:cNvSpPr>
          <p:nvPr>
            <p:ph type="title"/>
          </p:nvPr>
        </p:nvSpPr>
        <p:spPr>
          <a:xfrm>
            <a:off x="444501" y="126857"/>
            <a:ext cx="5858144" cy="730393"/>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603250" y="1397000"/>
            <a:ext cx="5441089" cy="3379542"/>
          </a:xfrm>
          <a:prstGeom prst="rect">
            <a:avLst/>
          </a:prstGeom>
        </p:spPr>
        <p:txBody>
          <a:bodyPr/>
          <a:lstStyle>
            <a:lvl1pPr marL="0" indent="0">
              <a:spcAft>
                <a:spcPct val="0"/>
              </a:spcAft>
              <a:buNone/>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Picture Placeholder 18"/>
          <p:cNvSpPr>
            <a:spLocks noGrp="1"/>
          </p:cNvSpPr>
          <p:nvPr>
            <p:ph type="pic" sz="quarter" idx="14" hasCustomPrompt="1"/>
          </p:nvPr>
        </p:nvSpPr>
        <p:spPr>
          <a:xfrm>
            <a:off x="6815667" y="882372"/>
            <a:ext cx="3719286" cy="4916714"/>
          </a:xfrm>
        </p:spPr>
        <p:txBody>
          <a:bodyPr/>
          <a:lstStyle>
            <a:lvl1pPr marL="0" indent="0">
              <a:buNone/>
              <a:defRPr/>
            </a:lvl1pPr>
          </a:lstStyle>
          <a:p>
            <a:r>
              <a:rPr lang="en-US"/>
              <a:t>Click the icon to insert or drag &amp; drop screenshot or photo here</a:t>
            </a:r>
          </a:p>
        </p:txBody>
      </p:sp>
    </p:spTree>
    <p:extLst>
      <p:ext uri="{BB962C8B-B14F-4D97-AF65-F5344CB8AC3E}">
        <p14:creationId xmlns:p14="http://schemas.microsoft.com/office/powerpoint/2010/main" val="2140140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Bio Page">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6096000" y="0"/>
            <a:ext cx="6096000" cy="6858000"/>
          </a:xfrm>
        </p:spPr>
        <p:txBody>
          <a:bodyPr/>
          <a:lstStyle>
            <a:lvl1pPr marL="0" indent="0">
              <a:buNone/>
              <a:defRPr/>
            </a:lvl1pPr>
          </a:lstStyle>
          <a:p>
            <a:r>
              <a:rPr lang="en-US"/>
              <a:t>Insert photo here</a:t>
            </a:r>
          </a:p>
        </p:txBody>
      </p:sp>
      <p:sp>
        <p:nvSpPr>
          <p:cNvPr id="2" name="Title 1"/>
          <p:cNvSpPr>
            <a:spLocks noGrp="1"/>
          </p:cNvSpPr>
          <p:nvPr>
            <p:ph type="title" hasCustomPrompt="1"/>
          </p:nvPr>
        </p:nvSpPr>
        <p:spPr>
          <a:xfrm>
            <a:off x="1614716" y="1215572"/>
            <a:ext cx="4027715" cy="1738016"/>
          </a:xfrm>
        </p:spPr>
        <p:txBody>
          <a:bodyPr anchor="b"/>
          <a:lstStyle>
            <a:lvl1pPr>
              <a:defRPr sz="3333" b="0">
                <a:latin typeface="+mn-lt"/>
              </a:defRPr>
            </a:lvl1pPr>
          </a:lstStyle>
          <a:p>
            <a:r>
              <a:rPr lang="en-US"/>
              <a:t>Insert Name</a:t>
            </a:r>
          </a:p>
        </p:txBody>
      </p:sp>
      <p:sp>
        <p:nvSpPr>
          <p:cNvPr id="7" name="Text Placeholder 6"/>
          <p:cNvSpPr>
            <a:spLocks noGrp="1"/>
          </p:cNvSpPr>
          <p:nvPr>
            <p:ph type="body" sz="quarter" idx="13" hasCustomPrompt="1"/>
          </p:nvPr>
        </p:nvSpPr>
        <p:spPr>
          <a:xfrm>
            <a:off x="956353" y="4014110"/>
            <a:ext cx="4686078" cy="2092057"/>
          </a:xfrm>
          <a:prstGeom prst="rect">
            <a:avLst/>
          </a:prstGeom>
        </p:spPr>
        <p:txBody>
          <a:bodyPr/>
          <a:lstStyle>
            <a:lvl1pPr marL="0" indent="0">
              <a:spcAft>
                <a:spcPct val="0"/>
              </a:spcAft>
              <a:buNone/>
              <a:defRPr sz="1500" baseline="0"/>
            </a:lvl1pPr>
            <a:lvl2pPr marL="190492" indent="0">
              <a:spcAft>
                <a:spcPct val="0"/>
              </a:spcAft>
              <a:buNone/>
              <a:defRPr sz="1500"/>
            </a:lvl2pPr>
            <a:lvl3pPr marL="380985" indent="0">
              <a:spcAft>
                <a:spcPct val="0"/>
              </a:spcAft>
              <a:buNone/>
              <a:defRPr sz="1500"/>
            </a:lvl3pPr>
            <a:lvl4pPr marL="571477" indent="0">
              <a:spcAft>
                <a:spcPct val="0"/>
              </a:spcAft>
              <a:buNone/>
              <a:defRPr sz="1500"/>
            </a:lvl4pPr>
            <a:lvl5pPr marL="761970" indent="0">
              <a:spcAft>
                <a:spcPct val="0"/>
              </a:spcAft>
              <a:buNone/>
              <a:defRPr sz="1500"/>
            </a:lvl5pPr>
          </a:lstStyle>
          <a:p>
            <a:pPr lvl="0"/>
            <a:r>
              <a:rPr lang="en-US"/>
              <a:t>Insert Bio</a:t>
            </a:r>
          </a:p>
        </p:txBody>
      </p:sp>
      <p:pic>
        <p:nvPicPr>
          <p:cNvPr id="17" name="Picture 16"/>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01493" y="2485572"/>
            <a:ext cx="385472" cy="392527"/>
          </a:xfrm>
          <a:prstGeom prst="rect">
            <a:avLst/>
          </a:prstGeom>
        </p:spPr>
      </p:pic>
      <p:cxnSp>
        <p:nvCxnSpPr>
          <p:cNvPr id="13" name="Straight Connector 12"/>
          <p:cNvCxnSpPr/>
          <p:nvPr userDrawn="1"/>
        </p:nvCxnSpPr>
        <p:spPr>
          <a:xfrm>
            <a:off x="956353" y="3156858"/>
            <a:ext cx="4613505"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956353" y="3864429"/>
            <a:ext cx="4613505"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5" hasCustomPrompt="1"/>
          </p:nvPr>
        </p:nvSpPr>
        <p:spPr>
          <a:xfrm>
            <a:off x="956353" y="3156858"/>
            <a:ext cx="4686078" cy="687928"/>
          </a:xfrm>
        </p:spPr>
        <p:txBody>
          <a:bodyPr anchor="ctr"/>
          <a:lstStyle>
            <a:lvl1pPr marL="0" indent="0">
              <a:buNone/>
              <a:defRPr sz="2000">
                <a:solidFill>
                  <a:srgbClr val="808285"/>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Insert Job Title</a:t>
            </a:r>
          </a:p>
        </p:txBody>
      </p:sp>
      <p:sp>
        <p:nvSpPr>
          <p:cNvPr id="9" name="Slide Number Placeholder 4">
            <a:extLst>
              <a:ext uri="{FF2B5EF4-FFF2-40B4-BE49-F238E27FC236}">
                <a16:creationId xmlns:a16="http://schemas.microsoft.com/office/drawing/2014/main" id="{BCA10309-DD1F-F345-B2A8-60C123330296}"/>
              </a:ext>
            </a:extLst>
          </p:cNvPr>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Tree>
    <p:extLst>
      <p:ext uri="{BB962C8B-B14F-4D97-AF65-F5344CB8AC3E}">
        <p14:creationId xmlns:p14="http://schemas.microsoft.com/office/powerpoint/2010/main" val="52568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4749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io Page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D98112-3A9F-0945-8BE7-39A5C3361C4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9262"/>
            <a:ext cx="12192000" cy="6867262"/>
          </a:xfrm>
          <a:prstGeom prst="rect">
            <a:avLst/>
          </a:prstGeom>
        </p:spPr>
      </p:pic>
      <p:sp>
        <p:nvSpPr>
          <p:cNvPr id="11" name="Picture Placeholder 10"/>
          <p:cNvSpPr>
            <a:spLocks noGrp="1"/>
          </p:cNvSpPr>
          <p:nvPr>
            <p:ph type="pic" sz="quarter" idx="14" hasCustomPrompt="1"/>
          </p:nvPr>
        </p:nvSpPr>
        <p:spPr>
          <a:xfrm>
            <a:off x="6096000" y="0"/>
            <a:ext cx="6096000" cy="6858000"/>
          </a:xfrm>
        </p:spPr>
        <p:txBody>
          <a:bodyPr/>
          <a:lstStyle>
            <a:lvl1pPr marL="0" indent="0">
              <a:buNone/>
              <a:defRPr/>
            </a:lvl1pPr>
          </a:lstStyle>
          <a:p>
            <a:r>
              <a:rPr lang="en-US"/>
              <a:t>Insert photo here</a:t>
            </a:r>
          </a:p>
        </p:txBody>
      </p:sp>
      <p:sp>
        <p:nvSpPr>
          <p:cNvPr id="2" name="Title 1"/>
          <p:cNvSpPr>
            <a:spLocks noGrp="1"/>
          </p:cNvSpPr>
          <p:nvPr>
            <p:ph type="title" hasCustomPrompt="1"/>
          </p:nvPr>
        </p:nvSpPr>
        <p:spPr>
          <a:xfrm>
            <a:off x="1614716" y="1215572"/>
            <a:ext cx="4027715" cy="1738016"/>
          </a:xfrm>
        </p:spPr>
        <p:txBody>
          <a:bodyPr anchor="b"/>
          <a:lstStyle>
            <a:lvl1pPr>
              <a:defRPr sz="3333" b="0">
                <a:latin typeface="+mn-lt"/>
              </a:defRPr>
            </a:lvl1pPr>
          </a:lstStyle>
          <a:p>
            <a:r>
              <a:rPr lang="en-US"/>
              <a:t>Insert Name</a:t>
            </a:r>
          </a:p>
        </p:txBody>
      </p:sp>
      <p:sp>
        <p:nvSpPr>
          <p:cNvPr id="7" name="Text Placeholder 6"/>
          <p:cNvSpPr>
            <a:spLocks noGrp="1"/>
          </p:cNvSpPr>
          <p:nvPr>
            <p:ph type="body" sz="quarter" idx="13" hasCustomPrompt="1"/>
          </p:nvPr>
        </p:nvSpPr>
        <p:spPr>
          <a:xfrm>
            <a:off x="956353" y="4014110"/>
            <a:ext cx="4686078" cy="2092057"/>
          </a:xfrm>
          <a:prstGeom prst="rect">
            <a:avLst/>
          </a:prstGeom>
        </p:spPr>
        <p:txBody>
          <a:bodyPr/>
          <a:lstStyle>
            <a:lvl1pPr marL="0" indent="0">
              <a:spcAft>
                <a:spcPct val="0"/>
              </a:spcAft>
              <a:buNone/>
              <a:defRPr sz="1500" baseline="0"/>
            </a:lvl1pPr>
            <a:lvl2pPr marL="190492" indent="0">
              <a:spcAft>
                <a:spcPct val="0"/>
              </a:spcAft>
              <a:buNone/>
              <a:defRPr sz="1500"/>
            </a:lvl2pPr>
            <a:lvl3pPr marL="380985" indent="0">
              <a:spcAft>
                <a:spcPct val="0"/>
              </a:spcAft>
              <a:buNone/>
              <a:defRPr sz="1500"/>
            </a:lvl3pPr>
            <a:lvl4pPr marL="571477" indent="0">
              <a:spcAft>
                <a:spcPct val="0"/>
              </a:spcAft>
              <a:buNone/>
              <a:defRPr sz="1500"/>
            </a:lvl4pPr>
            <a:lvl5pPr marL="761970" indent="0">
              <a:spcAft>
                <a:spcPct val="0"/>
              </a:spcAft>
              <a:buNone/>
              <a:defRPr sz="1500"/>
            </a:lvl5pPr>
          </a:lstStyle>
          <a:p>
            <a:pPr lvl="0"/>
            <a:r>
              <a:rPr lang="en-US"/>
              <a:t>Insert Bio</a:t>
            </a:r>
          </a:p>
        </p:txBody>
      </p:sp>
      <p:pic>
        <p:nvPicPr>
          <p:cNvPr id="17" name="Picture 16"/>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01493" y="2485572"/>
            <a:ext cx="385472" cy="392527"/>
          </a:xfrm>
          <a:prstGeom prst="rect">
            <a:avLst/>
          </a:prstGeom>
        </p:spPr>
      </p:pic>
      <p:cxnSp>
        <p:nvCxnSpPr>
          <p:cNvPr id="13" name="Straight Connector 12"/>
          <p:cNvCxnSpPr/>
          <p:nvPr userDrawn="1"/>
        </p:nvCxnSpPr>
        <p:spPr>
          <a:xfrm>
            <a:off x="956353" y="3156858"/>
            <a:ext cx="4613505"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956353" y="3864429"/>
            <a:ext cx="4613505"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5" hasCustomPrompt="1"/>
          </p:nvPr>
        </p:nvSpPr>
        <p:spPr>
          <a:xfrm>
            <a:off x="956353" y="3156858"/>
            <a:ext cx="4686078" cy="687928"/>
          </a:xfrm>
        </p:spPr>
        <p:txBody>
          <a:bodyPr anchor="ctr"/>
          <a:lstStyle>
            <a:lvl1pPr marL="0" indent="0">
              <a:buNone/>
              <a:defRPr sz="2000">
                <a:solidFill>
                  <a:srgbClr val="808285"/>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Insert Job Title</a:t>
            </a:r>
          </a:p>
        </p:txBody>
      </p:sp>
      <p:sp>
        <p:nvSpPr>
          <p:cNvPr id="10" name="Slide Number Placeholder 4">
            <a:extLst>
              <a:ext uri="{FF2B5EF4-FFF2-40B4-BE49-F238E27FC236}">
                <a16:creationId xmlns:a16="http://schemas.microsoft.com/office/drawing/2014/main" id="{416FB656-20F5-A34E-AFB9-E10647E29DF9}"/>
              </a:ext>
            </a:extLst>
          </p:cNvPr>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Tree>
    <p:extLst>
      <p:ext uri="{BB962C8B-B14F-4D97-AF65-F5344CB8AC3E}">
        <p14:creationId xmlns:p14="http://schemas.microsoft.com/office/powerpoint/2010/main" val="4044655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tats Page 1">
    <p:spTree>
      <p:nvGrpSpPr>
        <p:cNvPr id="1" name=""/>
        <p:cNvGrpSpPr/>
        <p:nvPr/>
      </p:nvGrpSpPr>
      <p:grpSpPr>
        <a:xfrm>
          <a:off x="0" y="0"/>
          <a:ext cx="0" cy="0"/>
          <a:chOff x="0" y="0"/>
          <a:chExt cx="0" cy="0"/>
        </a:xfrm>
      </p:grpSpPr>
      <p:sp>
        <p:nvSpPr>
          <p:cNvPr id="2" name="Title 1"/>
          <p:cNvSpPr>
            <a:spLocks noGrp="1"/>
          </p:cNvSpPr>
          <p:nvPr>
            <p:ph type="title"/>
          </p:nvPr>
        </p:nvSpPr>
        <p:spPr>
          <a:xfrm>
            <a:off x="603250" y="95249"/>
            <a:ext cx="3800851" cy="991318"/>
          </a:xfrm>
        </p:spPr>
        <p:txBody>
          <a:bodyPr anchor="b"/>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6" y="1401843"/>
            <a:ext cx="4319754"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Text Placeholder 6"/>
          <p:cNvSpPr>
            <a:spLocks noGrp="1"/>
          </p:cNvSpPr>
          <p:nvPr>
            <p:ph type="body" sz="quarter" idx="14"/>
          </p:nvPr>
        </p:nvSpPr>
        <p:spPr>
          <a:xfrm>
            <a:off x="603250" y="2331168"/>
            <a:ext cx="3612656" cy="3596822"/>
          </a:xfrm>
          <a:prstGeom prst="rect">
            <a:avLst/>
          </a:prstGeom>
        </p:spPr>
        <p:txBody>
          <a:bodyPr/>
          <a:lstStyle>
            <a:lvl1pPr marL="0" indent="0">
              <a:spcAft>
                <a:spcPct val="0"/>
              </a:spcAft>
              <a:buNone/>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5"/>
          </p:nvPr>
        </p:nvSpPr>
        <p:spPr>
          <a:xfrm>
            <a:off x="8278463" y="1355033"/>
            <a:ext cx="2867823"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8265199" y="562429"/>
            <a:ext cx="2867823" cy="792604"/>
          </a:xfrm>
          <a:prstGeom prst="rect">
            <a:avLst/>
          </a:prstGeom>
        </p:spPr>
        <p:txBody>
          <a:bodyPr anchor="t"/>
          <a:lstStyle>
            <a:lvl1pPr marL="0" indent="0">
              <a:lnSpc>
                <a:spcPct val="90000"/>
              </a:lnSpc>
              <a:spcBef>
                <a:spcPct val="0"/>
              </a:spcBef>
              <a:spcAft>
                <a:spcPct val="0"/>
              </a:spcAft>
              <a:buNone/>
              <a:defRPr sz="6000" b="1" i="0">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sp>
        <p:nvSpPr>
          <p:cNvPr id="15" name="Text Placeholder 6"/>
          <p:cNvSpPr>
            <a:spLocks noGrp="1"/>
          </p:cNvSpPr>
          <p:nvPr>
            <p:ph type="body" sz="quarter" idx="17"/>
          </p:nvPr>
        </p:nvSpPr>
        <p:spPr>
          <a:xfrm>
            <a:off x="5049034" y="1355033"/>
            <a:ext cx="2867823"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5035771" y="562429"/>
            <a:ext cx="2867823" cy="792604"/>
          </a:xfrm>
          <a:prstGeom prst="rect">
            <a:avLst/>
          </a:prstGeom>
        </p:spPr>
        <p:txBody>
          <a:bodyPr anchor="t"/>
          <a:lstStyle>
            <a:lvl1pPr marL="0" indent="0">
              <a:lnSpc>
                <a:spcPct val="90000"/>
              </a:lnSpc>
              <a:spcBef>
                <a:spcPct val="0"/>
              </a:spcBef>
              <a:spcAft>
                <a:spcPct val="0"/>
              </a:spcAft>
              <a:buNone/>
              <a:defRPr sz="6000" b="1" i="0">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sp>
        <p:nvSpPr>
          <p:cNvPr id="18" name="Text Placeholder 6"/>
          <p:cNvSpPr>
            <a:spLocks noGrp="1"/>
          </p:cNvSpPr>
          <p:nvPr>
            <p:ph type="body" sz="quarter" idx="19"/>
          </p:nvPr>
        </p:nvSpPr>
        <p:spPr>
          <a:xfrm>
            <a:off x="8278463" y="3804320"/>
            <a:ext cx="2867823"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8265199" y="3011716"/>
            <a:ext cx="2867823" cy="792604"/>
          </a:xfrm>
          <a:prstGeom prst="rect">
            <a:avLst/>
          </a:prstGeom>
        </p:spPr>
        <p:txBody>
          <a:bodyPr anchor="t"/>
          <a:lstStyle>
            <a:lvl1pPr marL="0" indent="0">
              <a:lnSpc>
                <a:spcPct val="90000"/>
              </a:lnSpc>
              <a:spcBef>
                <a:spcPct val="0"/>
              </a:spcBef>
              <a:spcAft>
                <a:spcPct val="0"/>
              </a:spcAft>
              <a:buNone/>
              <a:defRPr sz="6000" b="1" i="0">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sp>
        <p:nvSpPr>
          <p:cNvPr id="20" name="Text Placeholder 6"/>
          <p:cNvSpPr>
            <a:spLocks noGrp="1"/>
          </p:cNvSpPr>
          <p:nvPr>
            <p:ph type="body" sz="quarter" idx="21"/>
          </p:nvPr>
        </p:nvSpPr>
        <p:spPr>
          <a:xfrm>
            <a:off x="5049034" y="3804320"/>
            <a:ext cx="2867823"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5035771" y="3011716"/>
            <a:ext cx="2867823" cy="792604"/>
          </a:xfrm>
          <a:prstGeom prst="rect">
            <a:avLst/>
          </a:prstGeom>
        </p:spPr>
        <p:txBody>
          <a:bodyPr anchor="t"/>
          <a:lstStyle>
            <a:lvl1pPr marL="0" indent="0">
              <a:lnSpc>
                <a:spcPct val="90000"/>
              </a:lnSpc>
              <a:spcBef>
                <a:spcPct val="0"/>
              </a:spcBef>
              <a:spcAft>
                <a:spcPct val="0"/>
              </a:spcAft>
              <a:buNone/>
              <a:defRPr sz="6000" b="1" i="0">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spTree>
    <p:extLst>
      <p:ext uri="{BB962C8B-B14F-4D97-AF65-F5344CB8AC3E}">
        <p14:creationId xmlns:p14="http://schemas.microsoft.com/office/powerpoint/2010/main" val="3608767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tats Page 2">
    <p:spTree>
      <p:nvGrpSpPr>
        <p:cNvPr id="1" name=""/>
        <p:cNvGrpSpPr/>
        <p:nvPr/>
      </p:nvGrpSpPr>
      <p:grpSpPr>
        <a:xfrm>
          <a:off x="0" y="0"/>
          <a:ext cx="0" cy="0"/>
          <a:chOff x="0" y="0"/>
          <a:chExt cx="0" cy="0"/>
        </a:xfrm>
      </p:grpSpPr>
      <p:sp>
        <p:nvSpPr>
          <p:cNvPr id="2" name="Title 1"/>
          <p:cNvSpPr>
            <a:spLocks noGrp="1"/>
          </p:cNvSpPr>
          <p:nvPr>
            <p:ph type="title"/>
          </p:nvPr>
        </p:nvSpPr>
        <p:spPr>
          <a:xfrm>
            <a:off x="603250" y="95250"/>
            <a:ext cx="3787937" cy="1002547"/>
          </a:xfrm>
        </p:spPr>
        <p:txBody>
          <a:bodyPr anchor="b"/>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1397000"/>
            <a:ext cx="426809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Text Placeholder 6"/>
          <p:cNvSpPr>
            <a:spLocks noGrp="1"/>
          </p:cNvSpPr>
          <p:nvPr>
            <p:ph type="body" sz="quarter" idx="14"/>
          </p:nvPr>
        </p:nvSpPr>
        <p:spPr>
          <a:xfrm>
            <a:off x="596486" y="1698972"/>
            <a:ext cx="3612656" cy="3596822"/>
          </a:xfrm>
          <a:prstGeom prst="rect">
            <a:avLst/>
          </a:prstGeom>
        </p:spPr>
        <p:txBody>
          <a:bodyPr/>
          <a:lstStyle>
            <a:lvl1pPr marL="0" indent="0">
              <a:spcAft>
                <a:spcPct val="0"/>
              </a:spcAft>
              <a:buNone/>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5"/>
          </p:nvPr>
        </p:nvSpPr>
        <p:spPr>
          <a:xfrm>
            <a:off x="8278463" y="1355033"/>
            <a:ext cx="2867823"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8265199" y="562429"/>
            <a:ext cx="2867823" cy="792604"/>
          </a:xfrm>
          <a:prstGeom prst="rect">
            <a:avLst/>
          </a:prstGeom>
        </p:spPr>
        <p:txBody>
          <a:bodyPr anchor="t"/>
          <a:lstStyle>
            <a:lvl1pPr marL="0" indent="0">
              <a:lnSpc>
                <a:spcPct val="90000"/>
              </a:lnSpc>
              <a:spcBef>
                <a:spcPct val="0"/>
              </a:spcBef>
              <a:spcAft>
                <a:spcPct val="0"/>
              </a:spcAft>
              <a:buNone/>
              <a:defRPr sz="6000" b="1" i="0">
                <a:solidFill>
                  <a:schemeClr val="accent4"/>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sp>
        <p:nvSpPr>
          <p:cNvPr id="15" name="Text Placeholder 6"/>
          <p:cNvSpPr>
            <a:spLocks noGrp="1"/>
          </p:cNvSpPr>
          <p:nvPr>
            <p:ph type="body" sz="quarter" idx="17"/>
          </p:nvPr>
        </p:nvSpPr>
        <p:spPr>
          <a:xfrm>
            <a:off x="5049034" y="1355033"/>
            <a:ext cx="2867823"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5035771" y="562429"/>
            <a:ext cx="2867823" cy="792604"/>
          </a:xfrm>
          <a:prstGeom prst="rect">
            <a:avLst/>
          </a:prstGeom>
        </p:spPr>
        <p:txBody>
          <a:bodyPr anchor="t"/>
          <a:lstStyle>
            <a:lvl1pPr marL="0" indent="0">
              <a:lnSpc>
                <a:spcPct val="90000"/>
              </a:lnSpc>
              <a:spcBef>
                <a:spcPct val="0"/>
              </a:spcBef>
              <a:spcAft>
                <a:spcPct val="0"/>
              </a:spcAft>
              <a:buNone/>
              <a:defRPr sz="6000" b="1" i="0">
                <a:solidFill>
                  <a:schemeClr val="accent4"/>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sp>
        <p:nvSpPr>
          <p:cNvPr id="18" name="Text Placeholder 6"/>
          <p:cNvSpPr>
            <a:spLocks noGrp="1"/>
          </p:cNvSpPr>
          <p:nvPr>
            <p:ph type="body" sz="quarter" idx="19"/>
          </p:nvPr>
        </p:nvSpPr>
        <p:spPr>
          <a:xfrm>
            <a:off x="8278463" y="3804320"/>
            <a:ext cx="2867823"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8265199" y="3011716"/>
            <a:ext cx="2867823" cy="792604"/>
          </a:xfrm>
          <a:prstGeom prst="rect">
            <a:avLst/>
          </a:prstGeom>
        </p:spPr>
        <p:txBody>
          <a:bodyPr anchor="t"/>
          <a:lstStyle>
            <a:lvl1pPr marL="0" indent="0">
              <a:lnSpc>
                <a:spcPct val="90000"/>
              </a:lnSpc>
              <a:spcBef>
                <a:spcPct val="0"/>
              </a:spcBef>
              <a:spcAft>
                <a:spcPct val="0"/>
              </a:spcAft>
              <a:buNone/>
              <a:defRPr sz="6000" b="1" i="0">
                <a:solidFill>
                  <a:schemeClr val="accent4"/>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sp>
        <p:nvSpPr>
          <p:cNvPr id="20" name="Text Placeholder 6"/>
          <p:cNvSpPr>
            <a:spLocks noGrp="1"/>
          </p:cNvSpPr>
          <p:nvPr>
            <p:ph type="body" sz="quarter" idx="21"/>
          </p:nvPr>
        </p:nvSpPr>
        <p:spPr>
          <a:xfrm>
            <a:off x="5049034" y="3804320"/>
            <a:ext cx="2867823"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5035771" y="3011716"/>
            <a:ext cx="2867823" cy="792604"/>
          </a:xfrm>
          <a:prstGeom prst="rect">
            <a:avLst/>
          </a:prstGeom>
        </p:spPr>
        <p:txBody>
          <a:bodyPr anchor="t"/>
          <a:lstStyle>
            <a:lvl1pPr marL="0" indent="0">
              <a:lnSpc>
                <a:spcPct val="90000"/>
              </a:lnSpc>
              <a:spcBef>
                <a:spcPct val="0"/>
              </a:spcBef>
              <a:spcAft>
                <a:spcPct val="0"/>
              </a:spcAft>
              <a:buNone/>
              <a:defRPr sz="6000" b="1" i="0">
                <a:solidFill>
                  <a:schemeClr val="accent4"/>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spTree>
    <p:extLst>
      <p:ext uri="{BB962C8B-B14F-4D97-AF65-F5344CB8AC3E}">
        <p14:creationId xmlns:p14="http://schemas.microsoft.com/office/powerpoint/2010/main" val="599847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tats Page 3">
    <p:spTree>
      <p:nvGrpSpPr>
        <p:cNvPr id="1" name=""/>
        <p:cNvGrpSpPr/>
        <p:nvPr/>
      </p:nvGrpSpPr>
      <p:grpSpPr>
        <a:xfrm>
          <a:off x="0" y="0"/>
          <a:ext cx="0" cy="0"/>
          <a:chOff x="0" y="0"/>
          <a:chExt cx="0" cy="0"/>
        </a:xfrm>
      </p:grpSpPr>
      <p:sp>
        <p:nvSpPr>
          <p:cNvPr id="2" name="Title 1"/>
          <p:cNvSpPr>
            <a:spLocks noGrp="1"/>
          </p:cNvSpPr>
          <p:nvPr>
            <p:ph type="title"/>
          </p:nvPr>
        </p:nvSpPr>
        <p:spPr>
          <a:xfrm>
            <a:off x="603250" y="95250"/>
            <a:ext cx="3775021" cy="1028378"/>
          </a:xfrm>
        </p:spPr>
        <p:txBody>
          <a:bodyPr anchor="b"/>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10" name="Text Placeholder 6"/>
          <p:cNvSpPr>
            <a:spLocks noGrp="1"/>
          </p:cNvSpPr>
          <p:nvPr>
            <p:ph type="body" sz="quarter" idx="14"/>
          </p:nvPr>
        </p:nvSpPr>
        <p:spPr>
          <a:xfrm>
            <a:off x="596486" y="1737717"/>
            <a:ext cx="3612656" cy="3596822"/>
          </a:xfrm>
          <a:prstGeom prst="rect">
            <a:avLst/>
          </a:prstGeom>
        </p:spPr>
        <p:txBody>
          <a:bodyPr/>
          <a:lstStyle>
            <a:lvl1pPr marL="0" indent="0">
              <a:spcAft>
                <a:spcPct val="0"/>
              </a:spcAft>
              <a:buNone/>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5"/>
          </p:nvPr>
        </p:nvSpPr>
        <p:spPr>
          <a:xfrm>
            <a:off x="8278463" y="1355033"/>
            <a:ext cx="2867823"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8265199" y="562429"/>
            <a:ext cx="2867823" cy="792604"/>
          </a:xfrm>
          <a:prstGeom prst="rect">
            <a:avLst/>
          </a:prstGeom>
        </p:spPr>
        <p:txBody>
          <a:bodyPr anchor="t"/>
          <a:lstStyle>
            <a:lvl1pPr marL="0" indent="0">
              <a:lnSpc>
                <a:spcPct val="90000"/>
              </a:lnSpc>
              <a:spcBef>
                <a:spcPct val="0"/>
              </a:spcBef>
              <a:spcAft>
                <a:spcPct val="0"/>
              </a:spcAft>
              <a:buNone/>
              <a:defRPr sz="6000" b="1" i="0">
                <a:solidFill>
                  <a:srgbClr val="0785F2"/>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sp>
        <p:nvSpPr>
          <p:cNvPr id="15" name="Text Placeholder 6"/>
          <p:cNvSpPr>
            <a:spLocks noGrp="1"/>
          </p:cNvSpPr>
          <p:nvPr>
            <p:ph type="body" sz="quarter" idx="17"/>
          </p:nvPr>
        </p:nvSpPr>
        <p:spPr>
          <a:xfrm>
            <a:off x="5049034" y="1355033"/>
            <a:ext cx="2867823"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5035771" y="562429"/>
            <a:ext cx="2867823" cy="792604"/>
          </a:xfrm>
          <a:prstGeom prst="rect">
            <a:avLst/>
          </a:prstGeom>
        </p:spPr>
        <p:txBody>
          <a:bodyPr anchor="t"/>
          <a:lstStyle>
            <a:lvl1pPr marL="0" indent="0">
              <a:lnSpc>
                <a:spcPct val="90000"/>
              </a:lnSpc>
              <a:spcBef>
                <a:spcPct val="0"/>
              </a:spcBef>
              <a:spcAft>
                <a:spcPct val="0"/>
              </a:spcAft>
              <a:buNone/>
              <a:defRPr sz="6000" b="1" i="0">
                <a:solidFill>
                  <a:srgbClr val="0785F2"/>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sp>
        <p:nvSpPr>
          <p:cNvPr id="18" name="Text Placeholder 6"/>
          <p:cNvSpPr>
            <a:spLocks noGrp="1"/>
          </p:cNvSpPr>
          <p:nvPr>
            <p:ph type="body" sz="quarter" idx="19"/>
          </p:nvPr>
        </p:nvSpPr>
        <p:spPr>
          <a:xfrm>
            <a:off x="8278463" y="3804320"/>
            <a:ext cx="2867823"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8265199" y="3011716"/>
            <a:ext cx="2867823" cy="792604"/>
          </a:xfrm>
          <a:prstGeom prst="rect">
            <a:avLst/>
          </a:prstGeom>
        </p:spPr>
        <p:txBody>
          <a:bodyPr anchor="t"/>
          <a:lstStyle>
            <a:lvl1pPr marL="0" indent="0">
              <a:lnSpc>
                <a:spcPct val="90000"/>
              </a:lnSpc>
              <a:spcBef>
                <a:spcPct val="0"/>
              </a:spcBef>
              <a:spcAft>
                <a:spcPct val="0"/>
              </a:spcAft>
              <a:buNone/>
              <a:defRPr sz="6000" b="1" i="0">
                <a:solidFill>
                  <a:srgbClr val="0785F2"/>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sp>
        <p:nvSpPr>
          <p:cNvPr id="20" name="Text Placeholder 6"/>
          <p:cNvSpPr>
            <a:spLocks noGrp="1"/>
          </p:cNvSpPr>
          <p:nvPr>
            <p:ph type="body" sz="quarter" idx="21"/>
          </p:nvPr>
        </p:nvSpPr>
        <p:spPr>
          <a:xfrm>
            <a:off x="5049034" y="3804320"/>
            <a:ext cx="2867823"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5035771" y="3011716"/>
            <a:ext cx="2867823" cy="792604"/>
          </a:xfrm>
          <a:prstGeom prst="rect">
            <a:avLst/>
          </a:prstGeom>
        </p:spPr>
        <p:txBody>
          <a:bodyPr anchor="t"/>
          <a:lstStyle>
            <a:lvl1pPr marL="0" indent="0">
              <a:lnSpc>
                <a:spcPct val="90000"/>
              </a:lnSpc>
              <a:spcBef>
                <a:spcPct val="0"/>
              </a:spcBef>
              <a:spcAft>
                <a:spcPct val="0"/>
              </a:spcAft>
              <a:buNone/>
              <a:defRPr sz="6000" b="1" i="0">
                <a:solidFill>
                  <a:srgbClr val="0785F2"/>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cxnSp>
        <p:nvCxnSpPr>
          <p:cNvPr id="22" name="Straight Connector 21">
            <a:extLst>
              <a:ext uri="{FF2B5EF4-FFF2-40B4-BE49-F238E27FC236}">
                <a16:creationId xmlns:a16="http://schemas.microsoft.com/office/drawing/2014/main" id="{717F13FE-D5C2-3148-BE87-CD38AB6DDBF9}"/>
              </a:ext>
            </a:extLst>
          </p:cNvPr>
          <p:cNvCxnSpPr/>
          <p:nvPr userDrawn="1"/>
        </p:nvCxnSpPr>
        <p:spPr>
          <a:xfrm>
            <a:off x="445975" y="1397000"/>
            <a:ext cx="426809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059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tats Page 4">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3251" y="203250"/>
            <a:ext cx="3605892" cy="950886"/>
          </a:xfrm>
        </p:spPr>
        <p:txBody>
          <a:bodyPr anchor="b"/>
          <a:lstStyle>
            <a:lvl1pPr>
              <a:defRPr sz="25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10" name="Text Placeholder 6"/>
          <p:cNvSpPr>
            <a:spLocks noGrp="1"/>
          </p:cNvSpPr>
          <p:nvPr>
            <p:ph type="body" sz="quarter" idx="14"/>
          </p:nvPr>
        </p:nvSpPr>
        <p:spPr>
          <a:xfrm>
            <a:off x="596486" y="1830463"/>
            <a:ext cx="3612656" cy="3596822"/>
          </a:xfrm>
          <a:prstGeom prst="rect">
            <a:avLst/>
          </a:prstGeom>
        </p:spPr>
        <p:txBody>
          <a:bodyPr/>
          <a:lstStyle>
            <a:lvl1pPr marL="0" indent="0">
              <a:spcAft>
                <a:spcPct val="0"/>
              </a:spcAft>
              <a:buNone/>
              <a:defRPr>
                <a:solidFill>
                  <a:schemeClr val="bg1"/>
                </a:solidFill>
              </a:defRPr>
            </a:lvl1pPr>
            <a:lvl2pPr marL="190492" indent="0">
              <a:spcAft>
                <a:spcPct val="0"/>
              </a:spcAft>
              <a:buNone/>
              <a:defRPr>
                <a:solidFill>
                  <a:schemeClr val="bg1"/>
                </a:solidFill>
              </a:defRPr>
            </a:lvl2pPr>
            <a:lvl3pPr marL="380985" indent="0">
              <a:spcAft>
                <a:spcPct val="0"/>
              </a:spcAft>
              <a:buNone/>
              <a:defRPr>
                <a:solidFill>
                  <a:schemeClr val="bg1"/>
                </a:solidFill>
              </a:defRPr>
            </a:lvl3pPr>
            <a:lvl4pPr marL="571477" indent="0">
              <a:spcAft>
                <a:spcPct val="0"/>
              </a:spcAft>
              <a:buNone/>
              <a:defRPr>
                <a:solidFill>
                  <a:schemeClr val="bg1"/>
                </a:solidFill>
              </a:defRPr>
            </a:lvl4pPr>
            <a:lvl5pPr marL="761970" indent="0">
              <a:spcAft>
                <a:spcPct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5"/>
          </p:nvPr>
        </p:nvSpPr>
        <p:spPr>
          <a:xfrm>
            <a:off x="8278463" y="1355033"/>
            <a:ext cx="2867823"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8265199" y="562429"/>
            <a:ext cx="2867823" cy="792604"/>
          </a:xfrm>
          <a:prstGeom prst="rect">
            <a:avLst/>
          </a:prstGeom>
        </p:spPr>
        <p:txBody>
          <a:bodyPr anchor="t"/>
          <a:lstStyle>
            <a:lvl1pPr marL="0" indent="0">
              <a:lnSpc>
                <a:spcPct val="90000"/>
              </a:lnSpc>
              <a:spcBef>
                <a:spcPct val="0"/>
              </a:spcBef>
              <a:spcAft>
                <a:spcPct val="0"/>
              </a:spcAft>
              <a:buNone/>
              <a:defRPr sz="6000" b="1" i="0">
                <a:solidFill>
                  <a:srgbClr val="30F298"/>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sp>
        <p:nvSpPr>
          <p:cNvPr id="15" name="Text Placeholder 6"/>
          <p:cNvSpPr>
            <a:spLocks noGrp="1"/>
          </p:cNvSpPr>
          <p:nvPr>
            <p:ph type="body" sz="quarter" idx="17"/>
          </p:nvPr>
        </p:nvSpPr>
        <p:spPr>
          <a:xfrm>
            <a:off x="5049034" y="1355033"/>
            <a:ext cx="2867823"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5035771" y="562429"/>
            <a:ext cx="2867823" cy="792604"/>
          </a:xfrm>
          <a:prstGeom prst="rect">
            <a:avLst/>
          </a:prstGeom>
        </p:spPr>
        <p:txBody>
          <a:bodyPr anchor="t"/>
          <a:lstStyle>
            <a:lvl1pPr marL="0" indent="0">
              <a:lnSpc>
                <a:spcPct val="90000"/>
              </a:lnSpc>
              <a:spcBef>
                <a:spcPct val="0"/>
              </a:spcBef>
              <a:spcAft>
                <a:spcPct val="0"/>
              </a:spcAft>
              <a:buNone/>
              <a:defRPr sz="6000" b="1" i="0">
                <a:solidFill>
                  <a:srgbClr val="30F298"/>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sp>
        <p:nvSpPr>
          <p:cNvPr id="18" name="Text Placeholder 6"/>
          <p:cNvSpPr>
            <a:spLocks noGrp="1"/>
          </p:cNvSpPr>
          <p:nvPr>
            <p:ph type="body" sz="quarter" idx="19"/>
          </p:nvPr>
        </p:nvSpPr>
        <p:spPr>
          <a:xfrm>
            <a:off x="8278463" y="3804320"/>
            <a:ext cx="2867823"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8265199" y="3011716"/>
            <a:ext cx="2867823" cy="792604"/>
          </a:xfrm>
          <a:prstGeom prst="rect">
            <a:avLst/>
          </a:prstGeom>
        </p:spPr>
        <p:txBody>
          <a:bodyPr anchor="t"/>
          <a:lstStyle>
            <a:lvl1pPr marL="0" indent="0">
              <a:lnSpc>
                <a:spcPct val="90000"/>
              </a:lnSpc>
              <a:spcBef>
                <a:spcPct val="0"/>
              </a:spcBef>
              <a:spcAft>
                <a:spcPct val="0"/>
              </a:spcAft>
              <a:buNone/>
              <a:defRPr sz="6000" b="1" i="0">
                <a:solidFill>
                  <a:srgbClr val="30F298"/>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sp>
        <p:nvSpPr>
          <p:cNvPr id="20" name="Text Placeholder 6"/>
          <p:cNvSpPr>
            <a:spLocks noGrp="1"/>
          </p:cNvSpPr>
          <p:nvPr>
            <p:ph type="body" sz="quarter" idx="21"/>
          </p:nvPr>
        </p:nvSpPr>
        <p:spPr>
          <a:xfrm>
            <a:off x="5049034" y="3804320"/>
            <a:ext cx="2867823"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5035771" y="3011716"/>
            <a:ext cx="2867823" cy="792604"/>
          </a:xfrm>
          <a:prstGeom prst="rect">
            <a:avLst/>
          </a:prstGeom>
        </p:spPr>
        <p:txBody>
          <a:bodyPr anchor="t"/>
          <a:lstStyle>
            <a:lvl1pPr marL="0" indent="0">
              <a:lnSpc>
                <a:spcPct val="90000"/>
              </a:lnSpc>
              <a:spcBef>
                <a:spcPct val="0"/>
              </a:spcBef>
              <a:spcAft>
                <a:spcPct val="0"/>
              </a:spcAft>
              <a:buNone/>
              <a:defRPr sz="6000" b="1" i="0">
                <a:solidFill>
                  <a:srgbClr val="30F298"/>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cxnSp>
        <p:nvCxnSpPr>
          <p:cNvPr id="22" name="Straight Connector 21">
            <a:extLst>
              <a:ext uri="{FF2B5EF4-FFF2-40B4-BE49-F238E27FC236}">
                <a16:creationId xmlns:a16="http://schemas.microsoft.com/office/drawing/2014/main" id="{00BF1072-4605-4A4E-8774-C69A17A18873}"/>
              </a:ext>
            </a:extLst>
          </p:cNvPr>
          <p:cNvCxnSpPr/>
          <p:nvPr userDrawn="1"/>
        </p:nvCxnSpPr>
        <p:spPr>
          <a:xfrm>
            <a:off x="445975" y="1397000"/>
            <a:ext cx="426809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7372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tats Page 5">
    <p:bg>
      <p:bgPr>
        <a:solidFill>
          <a:schemeClr val="tx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10" name="Text Placeholder 6"/>
          <p:cNvSpPr>
            <a:spLocks noGrp="1"/>
          </p:cNvSpPr>
          <p:nvPr>
            <p:ph type="body" sz="quarter" idx="14"/>
          </p:nvPr>
        </p:nvSpPr>
        <p:spPr>
          <a:xfrm>
            <a:off x="596486" y="1828124"/>
            <a:ext cx="3612656" cy="3596822"/>
          </a:xfrm>
          <a:prstGeom prst="rect">
            <a:avLst/>
          </a:prstGeom>
        </p:spPr>
        <p:txBody>
          <a:bodyPr/>
          <a:lstStyle>
            <a:lvl1pPr marL="0" indent="0">
              <a:spcAft>
                <a:spcPct val="0"/>
              </a:spcAft>
              <a:buNone/>
              <a:defRPr>
                <a:solidFill>
                  <a:schemeClr val="bg1"/>
                </a:solidFill>
              </a:defRPr>
            </a:lvl1pPr>
            <a:lvl2pPr marL="190492" indent="0">
              <a:spcAft>
                <a:spcPct val="0"/>
              </a:spcAft>
              <a:buNone/>
              <a:defRPr>
                <a:solidFill>
                  <a:schemeClr val="bg1"/>
                </a:solidFill>
              </a:defRPr>
            </a:lvl2pPr>
            <a:lvl3pPr marL="380985" indent="0">
              <a:spcAft>
                <a:spcPct val="0"/>
              </a:spcAft>
              <a:buNone/>
              <a:defRPr>
                <a:solidFill>
                  <a:schemeClr val="bg1"/>
                </a:solidFill>
              </a:defRPr>
            </a:lvl3pPr>
            <a:lvl4pPr marL="571477" indent="0">
              <a:spcAft>
                <a:spcPct val="0"/>
              </a:spcAft>
              <a:buNone/>
              <a:defRPr>
                <a:solidFill>
                  <a:schemeClr val="bg1"/>
                </a:solidFill>
              </a:defRPr>
            </a:lvl4pPr>
            <a:lvl5pPr marL="761970" indent="0">
              <a:spcAft>
                <a:spcPct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5"/>
          </p:nvPr>
        </p:nvSpPr>
        <p:spPr>
          <a:xfrm>
            <a:off x="8278463" y="1355033"/>
            <a:ext cx="2867823"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8265199" y="562429"/>
            <a:ext cx="2867823" cy="792604"/>
          </a:xfrm>
          <a:prstGeom prst="rect">
            <a:avLst/>
          </a:prstGeom>
        </p:spPr>
        <p:txBody>
          <a:bodyPr anchor="t"/>
          <a:lstStyle>
            <a:lvl1pPr marL="0" indent="0">
              <a:lnSpc>
                <a:spcPct val="90000"/>
              </a:lnSpc>
              <a:spcBef>
                <a:spcPct val="0"/>
              </a:spcBef>
              <a:spcAft>
                <a:spcPct val="0"/>
              </a:spcAft>
              <a:buNone/>
              <a:defRPr sz="6000" b="1" i="0">
                <a:solidFill>
                  <a:srgbClr val="FFC628"/>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sp>
        <p:nvSpPr>
          <p:cNvPr id="15" name="Text Placeholder 6"/>
          <p:cNvSpPr>
            <a:spLocks noGrp="1"/>
          </p:cNvSpPr>
          <p:nvPr>
            <p:ph type="body" sz="quarter" idx="17"/>
          </p:nvPr>
        </p:nvSpPr>
        <p:spPr>
          <a:xfrm>
            <a:off x="5049034" y="1355033"/>
            <a:ext cx="2867823"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5035771" y="562429"/>
            <a:ext cx="2867823" cy="792604"/>
          </a:xfrm>
          <a:prstGeom prst="rect">
            <a:avLst/>
          </a:prstGeom>
        </p:spPr>
        <p:txBody>
          <a:bodyPr anchor="t"/>
          <a:lstStyle>
            <a:lvl1pPr marL="0" indent="0">
              <a:lnSpc>
                <a:spcPct val="90000"/>
              </a:lnSpc>
              <a:spcBef>
                <a:spcPct val="0"/>
              </a:spcBef>
              <a:spcAft>
                <a:spcPct val="0"/>
              </a:spcAft>
              <a:buNone/>
              <a:defRPr sz="6000" b="1" i="0">
                <a:solidFill>
                  <a:srgbClr val="FFC628"/>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sp>
        <p:nvSpPr>
          <p:cNvPr id="18" name="Text Placeholder 6"/>
          <p:cNvSpPr>
            <a:spLocks noGrp="1"/>
          </p:cNvSpPr>
          <p:nvPr>
            <p:ph type="body" sz="quarter" idx="19"/>
          </p:nvPr>
        </p:nvSpPr>
        <p:spPr>
          <a:xfrm>
            <a:off x="8278463" y="3804320"/>
            <a:ext cx="2867823"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8265199" y="3011716"/>
            <a:ext cx="2867823" cy="792604"/>
          </a:xfrm>
          <a:prstGeom prst="rect">
            <a:avLst/>
          </a:prstGeom>
        </p:spPr>
        <p:txBody>
          <a:bodyPr anchor="t"/>
          <a:lstStyle>
            <a:lvl1pPr marL="0" indent="0">
              <a:lnSpc>
                <a:spcPct val="90000"/>
              </a:lnSpc>
              <a:spcBef>
                <a:spcPct val="0"/>
              </a:spcBef>
              <a:spcAft>
                <a:spcPct val="0"/>
              </a:spcAft>
              <a:buNone/>
              <a:defRPr sz="6000" b="1" i="0">
                <a:solidFill>
                  <a:srgbClr val="FFC628"/>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sp>
        <p:nvSpPr>
          <p:cNvPr id="20" name="Text Placeholder 6"/>
          <p:cNvSpPr>
            <a:spLocks noGrp="1"/>
          </p:cNvSpPr>
          <p:nvPr>
            <p:ph type="body" sz="quarter" idx="21"/>
          </p:nvPr>
        </p:nvSpPr>
        <p:spPr>
          <a:xfrm>
            <a:off x="5049034" y="3804320"/>
            <a:ext cx="2867823"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5035771" y="3011716"/>
            <a:ext cx="2867823" cy="792604"/>
          </a:xfrm>
          <a:prstGeom prst="rect">
            <a:avLst/>
          </a:prstGeom>
        </p:spPr>
        <p:txBody>
          <a:bodyPr anchor="t"/>
          <a:lstStyle>
            <a:lvl1pPr marL="0" indent="0">
              <a:lnSpc>
                <a:spcPct val="90000"/>
              </a:lnSpc>
              <a:spcBef>
                <a:spcPct val="0"/>
              </a:spcBef>
              <a:spcAft>
                <a:spcPct val="0"/>
              </a:spcAft>
              <a:buNone/>
              <a:defRPr sz="6000" b="1" i="0">
                <a:solidFill>
                  <a:srgbClr val="FFC628"/>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cxnSp>
        <p:nvCxnSpPr>
          <p:cNvPr id="22" name="Straight Connector 21">
            <a:extLst>
              <a:ext uri="{FF2B5EF4-FFF2-40B4-BE49-F238E27FC236}">
                <a16:creationId xmlns:a16="http://schemas.microsoft.com/office/drawing/2014/main" id="{D5A56FD4-EFF1-5F42-99BD-9A1B0419AF94}"/>
              </a:ext>
            </a:extLst>
          </p:cNvPr>
          <p:cNvCxnSpPr/>
          <p:nvPr userDrawn="1"/>
        </p:nvCxnSpPr>
        <p:spPr>
          <a:xfrm>
            <a:off x="445975" y="1397000"/>
            <a:ext cx="426809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DF311889-7E63-9443-872D-3EF57E28BF8F}"/>
              </a:ext>
            </a:extLst>
          </p:cNvPr>
          <p:cNvSpPr>
            <a:spLocks noGrp="1"/>
          </p:cNvSpPr>
          <p:nvPr>
            <p:ph type="title"/>
          </p:nvPr>
        </p:nvSpPr>
        <p:spPr>
          <a:xfrm>
            <a:off x="603251" y="203250"/>
            <a:ext cx="3605892" cy="950886"/>
          </a:xfrm>
        </p:spPr>
        <p:txBody>
          <a:bodyPr anchor="b"/>
          <a:lstStyle>
            <a:lvl1pPr>
              <a:defRPr sz="2500" b="1" i="0">
                <a:solidFill>
                  <a:schemeClr val="bg1"/>
                </a:solidFill>
                <a:latin typeface="DM Sans" pitchFamily="2" charset="77"/>
              </a:defRPr>
            </a:lvl1pPr>
          </a:lstStyle>
          <a:p>
            <a:r>
              <a:rPr lang="en-US"/>
              <a:t>Click to edit Master title style</a:t>
            </a:r>
          </a:p>
        </p:txBody>
      </p:sp>
    </p:spTree>
    <p:extLst>
      <p:ext uri="{BB962C8B-B14F-4D97-AF65-F5344CB8AC3E}">
        <p14:creationId xmlns:p14="http://schemas.microsoft.com/office/powerpoint/2010/main" val="1831091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Info slide 1">
    <p:spTree>
      <p:nvGrpSpPr>
        <p:cNvPr id="1" name=""/>
        <p:cNvGrpSpPr/>
        <p:nvPr/>
      </p:nvGrpSpPr>
      <p:grpSpPr>
        <a:xfrm>
          <a:off x="0" y="0"/>
          <a:ext cx="0" cy="0"/>
          <a:chOff x="0" y="0"/>
          <a:chExt cx="0" cy="0"/>
        </a:xfrm>
      </p:grpSpPr>
      <p:sp>
        <p:nvSpPr>
          <p:cNvPr id="2" name="Title 1"/>
          <p:cNvSpPr>
            <a:spLocks noGrp="1"/>
          </p:cNvSpPr>
          <p:nvPr>
            <p:ph type="title"/>
          </p:nvPr>
        </p:nvSpPr>
        <p:spPr>
          <a:xfrm>
            <a:off x="603250" y="97198"/>
            <a:ext cx="10699750" cy="760053"/>
          </a:xfrm>
        </p:spPr>
        <p:txBody>
          <a:bodyPr anchor="ctr"/>
          <a:lstStyle>
            <a:lvl1pPr>
              <a:defRPr sz="2500" b="0">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870489"/>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8017" y="2193949"/>
            <a:ext cx="2881086"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8017" y="1401346"/>
            <a:ext cx="2867823" cy="792604"/>
          </a:xfrm>
          <a:prstGeom prst="rect">
            <a:avLst/>
          </a:prstGeom>
        </p:spPr>
        <p:txBody>
          <a:bodyPr anchor="b"/>
          <a:lstStyle>
            <a:lvl1pPr marL="0" indent="0">
              <a:lnSpc>
                <a:spcPct val="90000"/>
              </a:lnSpc>
              <a:spcBef>
                <a:spcPct val="0"/>
              </a:spcBef>
              <a:spcAft>
                <a:spcPct val="0"/>
              </a:spcAft>
              <a:buNone/>
              <a:defRPr sz="2667" b="1" i="0">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2" name="Text Placeholder 6"/>
          <p:cNvSpPr>
            <a:spLocks noGrp="1"/>
          </p:cNvSpPr>
          <p:nvPr>
            <p:ph type="body" sz="quarter" idx="23"/>
          </p:nvPr>
        </p:nvSpPr>
        <p:spPr>
          <a:xfrm>
            <a:off x="4579654" y="2193949"/>
            <a:ext cx="2881086"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79654" y="1401346"/>
            <a:ext cx="2867823" cy="792604"/>
          </a:xfrm>
          <a:prstGeom prst="rect">
            <a:avLst/>
          </a:prstGeom>
        </p:spPr>
        <p:txBody>
          <a:bodyPr anchor="b"/>
          <a:lstStyle>
            <a:lvl1pPr marL="0" indent="0">
              <a:lnSpc>
                <a:spcPct val="90000"/>
              </a:lnSpc>
              <a:spcBef>
                <a:spcPct val="0"/>
              </a:spcBef>
              <a:spcAft>
                <a:spcPct val="0"/>
              </a:spcAft>
              <a:buNone/>
              <a:defRPr sz="2667" b="1" i="0">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4" name="Text Placeholder 6"/>
          <p:cNvSpPr>
            <a:spLocks noGrp="1"/>
          </p:cNvSpPr>
          <p:nvPr>
            <p:ph type="body" sz="quarter" idx="25"/>
          </p:nvPr>
        </p:nvSpPr>
        <p:spPr>
          <a:xfrm>
            <a:off x="8406891" y="2193949"/>
            <a:ext cx="2881086"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6891" y="1401346"/>
            <a:ext cx="2867823" cy="792604"/>
          </a:xfrm>
          <a:prstGeom prst="rect">
            <a:avLst/>
          </a:prstGeom>
        </p:spPr>
        <p:txBody>
          <a:bodyPr anchor="b"/>
          <a:lstStyle>
            <a:lvl1pPr marL="0" indent="0">
              <a:lnSpc>
                <a:spcPct val="90000"/>
              </a:lnSpc>
              <a:spcBef>
                <a:spcPct val="0"/>
              </a:spcBef>
              <a:spcAft>
                <a:spcPct val="0"/>
              </a:spcAft>
              <a:buNone/>
              <a:defRPr sz="2667" b="1" i="0">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6" name="Text Placeholder 6"/>
          <p:cNvSpPr>
            <a:spLocks noGrp="1"/>
          </p:cNvSpPr>
          <p:nvPr>
            <p:ph type="body" sz="quarter" idx="27"/>
          </p:nvPr>
        </p:nvSpPr>
        <p:spPr>
          <a:xfrm>
            <a:off x="608017" y="4634165"/>
            <a:ext cx="2881086"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608017" y="3841561"/>
            <a:ext cx="2867823" cy="792604"/>
          </a:xfrm>
          <a:prstGeom prst="rect">
            <a:avLst/>
          </a:prstGeom>
        </p:spPr>
        <p:txBody>
          <a:bodyPr anchor="b"/>
          <a:lstStyle>
            <a:lvl1pPr marL="0" indent="0">
              <a:lnSpc>
                <a:spcPct val="90000"/>
              </a:lnSpc>
              <a:spcBef>
                <a:spcPct val="0"/>
              </a:spcBef>
              <a:spcAft>
                <a:spcPct val="0"/>
              </a:spcAft>
              <a:buNone/>
              <a:defRPr sz="2667" b="1" i="0">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8" name="Text Placeholder 6"/>
          <p:cNvSpPr>
            <a:spLocks noGrp="1"/>
          </p:cNvSpPr>
          <p:nvPr>
            <p:ph type="body" sz="quarter" idx="29"/>
          </p:nvPr>
        </p:nvSpPr>
        <p:spPr>
          <a:xfrm>
            <a:off x="4579654" y="4634165"/>
            <a:ext cx="2881086"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4579654" y="3841561"/>
            <a:ext cx="2867823" cy="792604"/>
          </a:xfrm>
          <a:prstGeom prst="rect">
            <a:avLst/>
          </a:prstGeom>
        </p:spPr>
        <p:txBody>
          <a:bodyPr anchor="b"/>
          <a:lstStyle>
            <a:lvl1pPr marL="0" indent="0">
              <a:lnSpc>
                <a:spcPct val="90000"/>
              </a:lnSpc>
              <a:spcBef>
                <a:spcPct val="0"/>
              </a:spcBef>
              <a:spcAft>
                <a:spcPct val="0"/>
              </a:spcAft>
              <a:buNone/>
              <a:defRPr sz="2667" b="1" i="0">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30" name="Text Placeholder 6"/>
          <p:cNvSpPr>
            <a:spLocks noGrp="1"/>
          </p:cNvSpPr>
          <p:nvPr>
            <p:ph type="body" sz="quarter" idx="31"/>
          </p:nvPr>
        </p:nvSpPr>
        <p:spPr>
          <a:xfrm>
            <a:off x="8406891" y="4634165"/>
            <a:ext cx="2881086"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8406891" y="3841561"/>
            <a:ext cx="2867823" cy="792604"/>
          </a:xfrm>
          <a:prstGeom prst="rect">
            <a:avLst/>
          </a:prstGeom>
        </p:spPr>
        <p:txBody>
          <a:bodyPr anchor="b"/>
          <a:lstStyle>
            <a:lvl1pPr marL="0" indent="0">
              <a:lnSpc>
                <a:spcPct val="90000"/>
              </a:lnSpc>
              <a:spcBef>
                <a:spcPct val="0"/>
              </a:spcBef>
              <a:spcAft>
                <a:spcPct val="0"/>
              </a:spcAft>
              <a:buNone/>
              <a:defRPr sz="2667" b="1" i="0">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Tree>
    <p:extLst>
      <p:ext uri="{BB962C8B-B14F-4D97-AF65-F5344CB8AC3E}">
        <p14:creationId xmlns:p14="http://schemas.microsoft.com/office/powerpoint/2010/main" val="977059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Info slide 2">
    <p:spTree>
      <p:nvGrpSpPr>
        <p:cNvPr id="1" name=""/>
        <p:cNvGrpSpPr/>
        <p:nvPr/>
      </p:nvGrpSpPr>
      <p:grpSpPr>
        <a:xfrm>
          <a:off x="0" y="0"/>
          <a:ext cx="0" cy="0"/>
          <a:chOff x="0" y="0"/>
          <a:chExt cx="0" cy="0"/>
        </a:xfrm>
      </p:grpSpPr>
      <p:sp>
        <p:nvSpPr>
          <p:cNvPr id="2" name="Title 1"/>
          <p:cNvSpPr>
            <a:spLocks noGrp="1"/>
          </p:cNvSpPr>
          <p:nvPr>
            <p:ph type="title"/>
          </p:nvPr>
        </p:nvSpPr>
        <p:spPr>
          <a:xfrm>
            <a:off x="603250" y="95251"/>
            <a:ext cx="1069975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11040" y="2193949"/>
            <a:ext cx="2881086"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11040" y="1401346"/>
            <a:ext cx="2867823" cy="792604"/>
          </a:xfrm>
          <a:prstGeom prst="rect">
            <a:avLst/>
          </a:prstGeom>
        </p:spPr>
        <p:txBody>
          <a:bodyPr anchor="b"/>
          <a:lstStyle>
            <a:lvl1pPr marL="0" indent="0">
              <a:lnSpc>
                <a:spcPct val="90000"/>
              </a:lnSpc>
              <a:spcBef>
                <a:spcPct val="0"/>
              </a:spcBef>
              <a:spcAft>
                <a:spcPct val="0"/>
              </a:spcAft>
              <a:buNone/>
              <a:defRPr sz="2667" b="1" i="0">
                <a:solidFill>
                  <a:srgbClr val="0785F2"/>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2" name="Text Placeholder 6"/>
          <p:cNvSpPr>
            <a:spLocks noGrp="1"/>
          </p:cNvSpPr>
          <p:nvPr>
            <p:ph type="body" sz="quarter" idx="23"/>
          </p:nvPr>
        </p:nvSpPr>
        <p:spPr>
          <a:xfrm>
            <a:off x="4582677" y="2193949"/>
            <a:ext cx="2881086"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82677" y="1401346"/>
            <a:ext cx="2867823" cy="792604"/>
          </a:xfrm>
          <a:prstGeom prst="rect">
            <a:avLst/>
          </a:prstGeom>
        </p:spPr>
        <p:txBody>
          <a:bodyPr anchor="b"/>
          <a:lstStyle>
            <a:lvl1pPr marL="0" indent="0">
              <a:lnSpc>
                <a:spcPct val="90000"/>
              </a:lnSpc>
              <a:spcBef>
                <a:spcPct val="0"/>
              </a:spcBef>
              <a:spcAft>
                <a:spcPct val="0"/>
              </a:spcAft>
              <a:buNone/>
              <a:defRPr sz="2667" b="1" i="0">
                <a:solidFill>
                  <a:srgbClr val="0785F2"/>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4" name="Text Placeholder 6"/>
          <p:cNvSpPr>
            <a:spLocks noGrp="1"/>
          </p:cNvSpPr>
          <p:nvPr>
            <p:ph type="body" sz="quarter" idx="25"/>
          </p:nvPr>
        </p:nvSpPr>
        <p:spPr>
          <a:xfrm>
            <a:off x="8409915" y="2193949"/>
            <a:ext cx="2881086"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9914" y="1401346"/>
            <a:ext cx="2867823" cy="792604"/>
          </a:xfrm>
          <a:prstGeom prst="rect">
            <a:avLst/>
          </a:prstGeom>
        </p:spPr>
        <p:txBody>
          <a:bodyPr anchor="b"/>
          <a:lstStyle>
            <a:lvl1pPr marL="0" indent="0">
              <a:lnSpc>
                <a:spcPct val="90000"/>
              </a:lnSpc>
              <a:spcBef>
                <a:spcPct val="0"/>
              </a:spcBef>
              <a:spcAft>
                <a:spcPct val="0"/>
              </a:spcAft>
              <a:buNone/>
              <a:defRPr sz="2667" b="1" i="0">
                <a:solidFill>
                  <a:srgbClr val="0785F2"/>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6" name="Text Placeholder 6"/>
          <p:cNvSpPr>
            <a:spLocks noGrp="1"/>
          </p:cNvSpPr>
          <p:nvPr>
            <p:ph type="body" sz="quarter" idx="27"/>
          </p:nvPr>
        </p:nvSpPr>
        <p:spPr>
          <a:xfrm>
            <a:off x="611040" y="4634165"/>
            <a:ext cx="2881086"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611040" y="3841561"/>
            <a:ext cx="2867823" cy="792604"/>
          </a:xfrm>
          <a:prstGeom prst="rect">
            <a:avLst/>
          </a:prstGeom>
        </p:spPr>
        <p:txBody>
          <a:bodyPr anchor="b"/>
          <a:lstStyle>
            <a:lvl1pPr marL="0" indent="0">
              <a:lnSpc>
                <a:spcPct val="90000"/>
              </a:lnSpc>
              <a:spcBef>
                <a:spcPct val="0"/>
              </a:spcBef>
              <a:spcAft>
                <a:spcPct val="0"/>
              </a:spcAft>
              <a:buNone/>
              <a:defRPr sz="2667" b="1" i="0">
                <a:solidFill>
                  <a:srgbClr val="0785F2"/>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8" name="Text Placeholder 6"/>
          <p:cNvSpPr>
            <a:spLocks noGrp="1"/>
          </p:cNvSpPr>
          <p:nvPr>
            <p:ph type="body" sz="quarter" idx="29"/>
          </p:nvPr>
        </p:nvSpPr>
        <p:spPr>
          <a:xfrm>
            <a:off x="4582677" y="4634165"/>
            <a:ext cx="2881086"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4582677" y="3841561"/>
            <a:ext cx="2867823" cy="792604"/>
          </a:xfrm>
          <a:prstGeom prst="rect">
            <a:avLst/>
          </a:prstGeom>
        </p:spPr>
        <p:txBody>
          <a:bodyPr anchor="b"/>
          <a:lstStyle>
            <a:lvl1pPr marL="0" indent="0">
              <a:lnSpc>
                <a:spcPct val="90000"/>
              </a:lnSpc>
              <a:spcBef>
                <a:spcPct val="0"/>
              </a:spcBef>
              <a:spcAft>
                <a:spcPct val="0"/>
              </a:spcAft>
              <a:buNone/>
              <a:defRPr sz="2667" b="1" i="0">
                <a:solidFill>
                  <a:srgbClr val="0785F2"/>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30" name="Text Placeholder 6"/>
          <p:cNvSpPr>
            <a:spLocks noGrp="1"/>
          </p:cNvSpPr>
          <p:nvPr>
            <p:ph type="body" sz="quarter" idx="31"/>
          </p:nvPr>
        </p:nvSpPr>
        <p:spPr>
          <a:xfrm>
            <a:off x="8409915" y="4634165"/>
            <a:ext cx="2881086"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8409914" y="3841561"/>
            <a:ext cx="2867823" cy="792604"/>
          </a:xfrm>
          <a:prstGeom prst="rect">
            <a:avLst/>
          </a:prstGeom>
        </p:spPr>
        <p:txBody>
          <a:bodyPr anchor="b"/>
          <a:lstStyle>
            <a:lvl1pPr marL="0" indent="0">
              <a:lnSpc>
                <a:spcPct val="90000"/>
              </a:lnSpc>
              <a:spcBef>
                <a:spcPct val="0"/>
              </a:spcBef>
              <a:spcAft>
                <a:spcPct val="0"/>
              </a:spcAft>
              <a:buNone/>
              <a:defRPr sz="2667" b="1" i="0">
                <a:solidFill>
                  <a:srgbClr val="0785F2"/>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Tree>
    <p:extLst>
      <p:ext uri="{BB962C8B-B14F-4D97-AF65-F5344CB8AC3E}">
        <p14:creationId xmlns:p14="http://schemas.microsoft.com/office/powerpoint/2010/main" val="174160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Info slide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699750" cy="762000"/>
          </a:xfrm>
        </p:spPr>
        <p:txBody>
          <a:bodyPr anchor="ctr"/>
          <a:lstStyle>
            <a:lvl1pPr>
              <a:defRPr sz="25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15" name="Text Placeholder 6"/>
          <p:cNvSpPr>
            <a:spLocks noGrp="1"/>
          </p:cNvSpPr>
          <p:nvPr>
            <p:ph type="body" sz="quarter" idx="17"/>
          </p:nvPr>
        </p:nvSpPr>
        <p:spPr>
          <a:xfrm>
            <a:off x="611582" y="2193949"/>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11582" y="1401346"/>
            <a:ext cx="2867823" cy="792604"/>
          </a:xfrm>
          <a:prstGeom prst="rect">
            <a:avLst/>
          </a:prstGeom>
        </p:spPr>
        <p:txBody>
          <a:bodyPr anchor="t"/>
          <a:lstStyle>
            <a:lvl1pPr marL="0" indent="0">
              <a:lnSpc>
                <a:spcPct val="90000"/>
              </a:lnSpc>
              <a:spcBef>
                <a:spcPct val="0"/>
              </a:spcBef>
              <a:spcAft>
                <a:spcPct val="0"/>
              </a:spcAft>
              <a:buNone/>
              <a:defRPr sz="2667" b="1" i="0">
                <a:solidFill>
                  <a:schemeClr val="accent4"/>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2" name="Text Placeholder 6"/>
          <p:cNvSpPr>
            <a:spLocks noGrp="1"/>
          </p:cNvSpPr>
          <p:nvPr>
            <p:ph type="body" sz="quarter" idx="23"/>
          </p:nvPr>
        </p:nvSpPr>
        <p:spPr>
          <a:xfrm>
            <a:off x="4583219" y="2193949"/>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83219" y="1401346"/>
            <a:ext cx="2867823" cy="792604"/>
          </a:xfrm>
          <a:prstGeom prst="rect">
            <a:avLst/>
          </a:prstGeom>
        </p:spPr>
        <p:txBody>
          <a:bodyPr anchor="t"/>
          <a:lstStyle>
            <a:lvl1pPr marL="0" indent="0">
              <a:lnSpc>
                <a:spcPct val="90000"/>
              </a:lnSpc>
              <a:spcBef>
                <a:spcPct val="0"/>
              </a:spcBef>
              <a:spcAft>
                <a:spcPct val="0"/>
              </a:spcAft>
              <a:buNone/>
              <a:defRPr sz="2667" b="1" i="0">
                <a:solidFill>
                  <a:schemeClr val="accent4"/>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4" name="Text Placeholder 6"/>
          <p:cNvSpPr>
            <a:spLocks noGrp="1"/>
          </p:cNvSpPr>
          <p:nvPr>
            <p:ph type="body" sz="quarter" idx="25"/>
          </p:nvPr>
        </p:nvSpPr>
        <p:spPr>
          <a:xfrm>
            <a:off x="8410456" y="2193949"/>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10456" y="1401346"/>
            <a:ext cx="2867823" cy="792604"/>
          </a:xfrm>
          <a:prstGeom prst="rect">
            <a:avLst/>
          </a:prstGeom>
        </p:spPr>
        <p:txBody>
          <a:bodyPr anchor="t"/>
          <a:lstStyle>
            <a:lvl1pPr marL="0" indent="0">
              <a:lnSpc>
                <a:spcPct val="90000"/>
              </a:lnSpc>
              <a:spcBef>
                <a:spcPct val="0"/>
              </a:spcBef>
              <a:spcAft>
                <a:spcPct val="0"/>
              </a:spcAft>
              <a:buNone/>
              <a:defRPr sz="2667" b="1" i="0">
                <a:solidFill>
                  <a:schemeClr val="accent4"/>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6" name="Text Placeholder 6"/>
          <p:cNvSpPr>
            <a:spLocks noGrp="1"/>
          </p:cNvSpPr>
          <p:nvPr>
            <p:ph type="body" sz="quarter" idx="27"/>
          </p:nvPr>
        </p:nvSpPr>
        <p:spPr>
          <a:xfrm>
            <a:off x="611582" y="4634165"/>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611582" y="3841561"/>
            <a:ext cx="2867823" cy="792604"/>
          </a:xfrm>
          <a:prstGeom prst="rect">
            <a:avLst/>
          </a:prstGeom>
        </p:spPr>
        <p:txBody>
          <a:bodyPr anchor="t"/>
          <a:lstStyle>
            <a:lvl1pPr marL="0" indent="0">
              <a:lnSpc>
                <a:spcPct val="90000"/>
              </a:lnSpc>
              <a:spcBef>
                <a:spcPct val="0"/>
              </a:spcBef>
              <a:spcAft>
                <a:spcPct val="0"/>
              </a:spcAft>
              <a:buNone/>
              <a:defRPr sz="2667" b="1" i="0">
                <a:solidFill>
                  <a:schemeClr val="accent4"/>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8" name="Text Placeholder 6"/>
          <p:cNvSpPr>
            <a:spLocks noGrp="1"/>
          </p:cNvSpPr>
          <p:nvPr>
            <p:ph type="body" sz="quarter" idx="29"/>
          </p:nvPr>
        </p:nvSpPr>
        <p:spPr>
          <a:xfrm>
            <a:off x="4583219" y="4634165"/>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4583219" y="3841561"/>
            <a:ext cx="2867823" cy="792604"/>
          </a:xfrm>
          <a:prstGeom prst="rect">
            <a:avLst/>
          </a:prstGeom>
        </p:spPr>
        <p:txBody>
          <a:bodyPr anchor="t"/>
          <a:lstStyle>
            <a:lvl1pPr marL="0" indent="0">
              <a:lnSpc>
                <a:spcPct val="90000"/>
              </a:lnSpc>
              <a:spcBef>
                <a:spcPct val="0"/>
              </a:spcBef>
              <a:spcAft>
                <a:spcPct val="0"/>
              </a:spcAft>
              <a:buNone/>
              <a:defRPr sz="2667" b="1" i="0">
                <a:solidFill>
                  <a:schemeClr val="accent4"/>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30" name="Text Placeholder 6"/>
          <p:cNvSpPr>
            <a:spLocks noGrp="1"/>
          </p:cNvSpPr>
          <p:nvPr>
            <p:ph type="body" sz="quarter" idx="31"/>
          </p:nvPr>
        </p:nvSpPr>
        <p:spPr>
          <a:xfrm>
            <a:off x="8410456" y="4634165"/>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8410456" y="3841561"/>
            <a:ext cx="2867823" cy="792604"/>
          </a:xfrm>
          <a:prstGeom prst="rect">
            <a:avLst/>
          </a:prstGeom>
        </p:spPr>
        <p:txBody>
          <a:bodyPr anchor="t"/>
          <a:lstStyle>
            <a:lvl1pPr marL="0" indent="0">
              <a:lnSpc>
                <a:spcPct val="90000"/>
              </a:lnSpc>
              <a:spcBef>
                <a:spcPct val="0"/>
              </a:spcBef>
              <a:spcAft>
                <a:spcPct val="0"/>
              </a:spcAft>
              <a:buNone/>
              <a:defRPr sz="2667" b="1" i="0">
                <a:solidFill>
                  <a:schemeClr val="accent4"/>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cxnSp>
        <p:nvCxnSpPr>
          <p:cNvPr id="17" name="Straight Connector 16">
            <a:extLst>
              <a:ext uri="{FF2B5EF4-FFF2-40B4-BE49-F238E27FC236}">
                <a16:creationId xmlns:a16="http://schemas.microsoft.com/office/drawing/2014/main" id="{A5056D64-AB13-194A-BA6A-921AFCC9999A}"/>
              </a:ext>
            </a:extLst>
          </p:cNvPr>
          <p:cNvCxnSpPr/>
          <p:nvPr userDrawn="1"/>
        </p:nvCxnSpPr>
        <p:spPr>
          <a:xfrm>
            <a:off x="445975" y="85757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1347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Info slide 4">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0" cy="762000"/>
          </a:xfrm>
        </p:spPr>
        <p:txBody>
          <a:bodyPr anchor="ctr"/>
          <a:lstStyle>
            <a:lvl1pPr>
              <a:defRPr sz="25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9250" y="2201604"/>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9250" y="1409001"/>
            <a:ext cx="2867823" cy="792604"/>
          </a:xfrm>
          <a:prstGeom prst="rect">
            <a:avLst/>
          </a:prstGeom>
        </p:spPr>
        <p:txBody>
          <a:bodyPr anchor="t"/>
          <a:lstStyle>
            <a:lvl1pPr marL="0" indent="0">
              <a:lnSpc>
                <a:spcPct val="90000"/>
              </a:lnSpc>
              <a:spcBef>
                <a:spcPct val="0"/>
              </a:spcBef>
              <a:spcAft>
                <a:spcPct val="0"/>
              </a:spcAft>
              <a:buNone/>
              <a:defRPr sz="2667" b="1" i="0">
                <a:solidFill>
                  <a:schemeClr val="accent1"/>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2" name="Text Placeholder 6"/>
          <p:cNvSpPr>
            <a:spLocks noGrp="1"/>
          </p:cNvSpPr>
          <p:nvPr>
            <p:ph type="body" sz="quarter" idx="23"/>
          </p:nvPr>
        </p:nvSpPr>
        <p:spPr>
          <a:xfrm>
            <a:off x="4580887" y="2201604"/>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80887" y="1409001"/>
            <a:ext cx="2867823" cy="792604"/>
          </a:xfrm>
          <a:prstGeom prst="rect">
            <a:avLst/>
          </a:prstGeom>
        </p:spPr>
        <p:txBody>
          <a:bodyPr anchor="t"/>
          <a:lstStyle>
            <a:lvl1pPr marL="0" indent="0">
              <a:lnSpc>
                <a:spcPct val="90000"/>
              </a:lnSpc>
              <a:spcBef>
                <a:spcPct val="0"/>
              </a:spcBef>
              <a:spcAft>
                <a:spcPct val="0"/>
              </a:spcAft>
              <a:buNone/>
              <a:defRPr sz="2667" b="1" i="0">
                <a:solidFill>
                  <a:schemeClr val="accent1"/>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4" name="Text Placeholder 6"/>
          <p:cNvSpPr>
            <a:spLocks noGrp="1"/>
          </p:cNvSpPr>
          <p:nvPr>
            <p:ph type="body" sz="quarter" idx="25"/>
          </p:nvPr>
        </p:nvSpPr>
        <p:spPr>
          <a:xfrm>
            <a:off x="8408125" y="2201604"/>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8124" y="1409001"/>
            <a:ext cx="2867823" cy="792604"/>
          </a:xfrm>
          <a:prstGeom prst="rect">
            <a:avLst/>
          </a:prstGeom>
        </p:spPr>
        <p:txBody>
          <a:bodyPr anchor="t"/>
          <a:lstStyle>
            <a:lvl1pPr marL="0" indent="0">
              <a:lnSpc>
                <a:spcPct val="90000"/>
              </a:lnSpc>
              <a:spcBef>
                <a:spcPct val="0"/>
              </a:spcBef>
              <a:spcAft>
                <a:spcPct val="0"/>
              </a:spcAft>
              <a:buNone/>
              <a:defRPr sz="2667" b="1" i="0">
                <a:solidFill>
                  <a:schemeClr val="accent1"/>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6" name="Text Placeholder 6"/>
          <p:cNvSpPr>
            <a:spLocks noGrp="1"/>
          </p:cNvSpPr>
          <p:nvPr>
            <p:ph type="body" sz="quarter" idx="27"/>
          </p:nvPr>
        </p:nvSpPr>
        <p:spPr>
          <a:xfrm>
            <a:off x="609250" y="4641820"/>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609250" y="3849216"/>
            <a:ext cx="2867823" cy="792604"/>
          </a:xfrm>
          <a:prstGeom prst="rect">
            <a:avLst/>
          </a:prstGeom>
        </p:spPr>
        <p:txBody>
          <a:bodyPr anchor="t"/>
          <a:lstStyle>
            <a:lvl1pPr marL="0" indent="0">
              <a:lnSpc>
                <a:spcPct val="90000"/>
              </a:lnSpc>
              <a:spcBef>
                <a:spcPct val="0"/>
              </a:spcBef>
              <a:spcAft>
                <a:spcPct val="0"/>
              </a:spcAft>
              <a:buNone/>
              <a:defRPr sz="2667" b="1" i="0">
                <a:solidFill>
                  <a:schemeClr val="accent1"/>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8" name="Text Placeholder 6"/>
          <p:cNvSpPr>
            <a:spLocks noGrp="1"/>
          </p:cNvSpPr>
          <p:nvPr>
            <p:ph type="body" sz="quarter" idx="29"/>
          </p:nvPr>
        </p:nvSpPr>
        <p:spPr>
          <a:xfrm>
            <a:off x="4580887" y="4641820"/>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4580887" y="3849216"/>
            <a:ext cx="2867823" cy="792604"/>
          </a:xfrm>
          <a:prstGeom prst="rect">
            <a:avLst/>
          </a:prstGeom>
        </p:spPr>
        <p:txBody>
          <a:bodyPr anchor="t"/>
          <a:lstStyle>
            <a:lvl1pPr marL="0" indent="0">
              <a:lnSpc>
                <a:spcPct val="90000"/>
              </a:lnSpc>
              <a:spcBef>
                <a:spcPct val="0"/>
              </a:spcBef>
              <a:spcAft>
                <a:spcPct val="0"/>
              </a:spcAft>
              <a:buNone/>
              <a:defRPr sz="2667" b="1" i="0">
                <a:solidFill>
                  <a:schemeClr val="accent1"/>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30" name="Text Placeholder 6"/>
          <p:cNvSpPr>
            <a:spLocks noGrp="1"/>
          </p:cNvSpPr>
          <p:nvPr>
            <p:ph type="body" sz="quarter" idx="31"/>
          </p:nvPr>
        </p:nvSpPr>
        <p:spPr>
          <a:xfrm>
            <a:off x="8408125" y="4641820"/>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8408124" y="3849216"/>
            <a:ext cx="2867823" cy="792604"/>
          </a:xfrm>
          <a:prstGeom prst="rect">
            <a:avLst/>
          </a:prstGeom>
        </p:spPr>
        <p:txBody>
          <a:bodyPr anchor="t"/>
          <a:lstStyle>
            <a:lvl1pPr marL="0" indent="0">
              <a:lnSpc>
                <a:spcPct val="90000"/>
              </a:lnSpc>
              <a:spcBef>
                <a:spcPct val="0"/>
              </a:spcBef>
              <a:spcAft>
                <a:spcPct val="0"/>
              </a:spcAft>
              <a:buNone/>
              <a:defRPr sz="2667" b="1" i="0">
                <a:solidFill>
                  <a:schemeClr val="accent1"/>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Tree>
    <p:extLst>
      <p:ext uri="{BB962C8B-B14F-4D97-AF65-F5344CB8AC3E}">
        <p14:creationId xmlns:p14="http://schemas.microsoft.com/office/powerpoint/2010/main" val="765607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85757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3189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Info slide 5">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0" cy="762000"/>
          </a:xfrm>
        </p:spPr>
        <p:txBody>
          <a:bodyPr anchor="ctr"/>
          <a:lstStyle>
            <a:lvl1pPr>
              <a:defRPr sz="2500" b="0" i="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9250" y="2201604"/>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9250" y="1409001"/>
            <a:ext cx="2867823" cy="792604"/>
          </a:xfrm>
          <a:prstGeom prst="rect">
            <a:avLst/>
          </a:prstGeom>
        </p:spPr>
        <p:txBody>
          <a:bodyPr anchor="t"/>
          <a:lstStyle>
            <a:lvl1pPr marL="0" indent="0">
              <a:lnSpc>
                <a:spcPct val="90000"/>
              </a:lnSpc>
              <a:spcBef>
                <a:spcPct val="0"/>
              </a:spcBef>
              <a:spcAft>
                <a:spcPct val="0"/>
              </a:spcAft>
              <a:buNone/>
              <a:defRPr sz="2667" b="1" i="0">
                <a:solidFill>
                  <a:srgbClr val="FFC628"/>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2" name="Text Placeholder 6"/>
          <p:cNvSpPr>
            <a:spLocks noGrp="1"/>
          </p:cNvSpPr>
          <p:nvPr>
            <p:ph type="body" sz="quarter" idx="23"/>
          </p:nvPr>
        </p:nvSpPr>
        <p:spPr>
          <a:xfrm>
            <a:off x="4580887" y="2201604"/>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80887" y="1409001"/>
            <a:ext cx="2867823" cy="792604"/>
          </a:xfrm>
          <a:prstGeom prst="rect">
            <a:avLst/>
          </a:prstGeom>
        </p:spPr>
        <p:txBody>
          <a:bodyPr anchor="t"/>
          <a:lstStyle>
            <a:lvl1pPr marL="0" indent="0">
              <a:lnSpc>
                <a:spcPct val="90000"/>
              </a:lnSpc>
              <a:spcBef>
                <a:spcPct val="0"/>
              </a:spcBef>
              <a:spcAft>
                <a:spcPct val="0"/>
              </a:spcAft>
              <a:buNone/>
              <a:defRPr sz="2667" b="1" i="0">
                <a:solidFill>
                  <a:srgbClr val="FFC628"/>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4" name="Text Placeholder 6"/>
          <p:cNvSpPr>
            <a:spLocks noGrp="1"/>
          </p:cNvSpPr>
          <p:nvPr>
            <p:ph type="body" sz="quarter" idx="25"/>
          </p:nvPr>
        </p:nvSpPr>
        <p:spPr>
          <a:xfrm>
            <a:off x="8408125" y="2201604"/>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8124" y="1409001"/>
            <a:ext cx="2867823" cy="792604"/>
          </a:xfrm>
          <a:prstGeom prst="rect">
            <a:avLst/>
          </a:prstGeom>
        </p:spPr>
        <p:txBody>
          <a:bodyPr anchor="t"/>
          <a:lstStyle>
            <a:lvl1pPr marL="0" indent="0">
              <a:lnSpc>
                <a:spcPct val="90000"/>
              </a:lnSpc>
              <a:spcBef>
                <a:spcPct val="0"/>
              </a:spcBef>
              <a:spcAft>
                <a:spcPct val="0"/>
              </a:spcAft>
              <a:buNone/>
              <a:defRPr sz="2667" b="1" i="0">
                <a:solidFill>
                  <a:srgbClr val="FFC628"/>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6" name="Text Placeholder 6"/>
          <p:cNvSpPr>
            <a:spLocks noGrp="1"/>
          </p:cNvSpPr>
          <p:nvPr>
            <p:ph type="body" sz="quarter" idx="27"/>
          </p:nvPr>
        </p:nvSpPr>
        <p:spPr>
          <a:xfrm>
            <a:off x="609250" y="4641820"/>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609250" y="3849216"/>
            <a:ext cx="2867823" cy="792604"/>
          </a:xfrm>
          <a:prstGeom prst="rect">
            <a:avLst/>
          </a:prstGeom>
        </p:spPr>
        <p:txBody>
          <a:bodyPr anchor="t"/>
          <a:lstStyle>
            <a:lvl1pPr marL="0" indent="0">
              <a:lnSpc>
                <a:spcPct val="90000"/>
              </a:lnSpc>
              <a:spcBef>
                <a:spcPct val="0"/>
              </a:spcBef>
              <a:spcAft>
                <a:spcPct val="0"/>
              </a:spcAft>
              <a:buNone/>
              <a:defRPr sz="2667" b="1" i="0">
                <a:solidFill>
                  <a:srgbClr val="FFC628"/>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8" name="Text Placeholder 6"/>
          <p:cNvSpPr>
            <a:spLocks noGrp="1"/>
          </p:cNvSpPr>
          <p:nvPr>
            <p:ph type="body" sz="quarter" idx="29"/>
          </p:nvPr>
        </p:nvSpPr>
        <p:spPr>
          <a:xfrm>
            <a:off x="4580887" y="4641820"/>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4580887" y="3849216"/>
            <a:ext cx="2867823" cy="792604"/>
          </a:xfrm>
          <a:prstGeom prst="rect">
            <a:avLst/>
          </a:prstGeom>
        </p:spPr>
        <p:txBody>
          <a:bodyPr anchor="t"/>
          <a:lstStyle>
            <a:lvl1pPr marL="0" indent="0">
              <a:lnSpc>
                <a:spcPct val="90000"/>
              </a:lnSpc>
              <a:spcBef>
                <a:spcPct val="0"/>
              </a:spcBef>
              <a:spcAft>
                <a:spcPct val="0"/>
              </a:spcAft>
              <a:buNone/>
              <a:defRPr sz="2667" b="1" i="0">
                <a:solidFill>
                  <a:srgbClr val="FFC628"/>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30" name="Text Placeholder 6"/>
          <p:cNvSpPr>
            <a:spLocks noGrp="1"/>
          </p:cNvSpPr>
          <p:nvPr>
            <p:ph type="body" sz="quarter" idx="31"/>
          </p:nvPr>
        </p:nvSpPr>
        <p:spPr>
          <a:xfrm>
            <a:off x="8408125" y="4641820"/>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8408124" y="3849216"/>
            <a:ext cx="2867823" cy="792604"/>
          </a:xfrm>
          <a:prstGeom prst="rect">
            <a:avLst/>
          </a:prstGeom>
        </p:spPr>
        <p:txBody>
          <a:bodyPr anchor="t"/>
          <a:lstStyle>
            <a:lvl1pPr marL="0" indent="0">
              <a:lnSpc>
                <a:spcPct val="90000"/>
              </a:lnSpc>
              <a:spcBef>
                <a:spcPct val="0"/>
              </a:spcBef>
              <a:spcAft>
                <a:spcPct val="0"/>
              </a:spcAft>
              <a:buNone/>
              <a:defRPr sz="2667" b="1" i="0">
                <a:solidFill>
                  <a:srgbClr val="FFC628"/>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Tree>
    <p:extLst>
      <p:ext uri="{BB962C8B-B14F-4D97-AF65-F5344CB8AC3E}">
        <p14:creationId xmlns:p14="http://schemas.microsoft.com/office/powerpoint/2010/main" val="2485431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Info Slide Split 1">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852136"/>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3250" y="2189604"/>
            <a:ext cx="2881086"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3250" y="1397001"/>
            <a:ext cx="2867823" cy="792604"/>
          </a:xfrm>
          <a:prstGeom prst="rect">
            <a:avLst/>
          </a:prstGeom>
        </p:spPr>
        <p:txBody>
          <a:bodyPr anchor="t"/>
          <a:lstStyle>
            <a:lvl1pPr marL="0" indent="0">
              <a:lnSpc>
                <a:spcPct val="90000"/>
              </a:lnSpc>
              <a:spcBef>
                <a:spcPct val="0"/>
              </a:spcBef>
              <a:spcAft>
                <a:spcPct val="0"/>
              </a:spcAft>
              <a:buNone/>
              <a:defRPr sz="2667" b="1" i="0">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2" name="Text Placeholder 6"/>
          <p:cNvSpPr>
            <a:spLocks noGrp="1"/>
          </p:cNvSpPr>
          <p:nvPr>
            <p:ph type="body" sz="quarter" idx="23"/>
          </p:nvPr>
        </p:nvSpPr>
        <p:spPr>
          <a:xfrm>
            <a:off x="4574887" y="2189604"/>
            <a:ext cx="2881086"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74887" y="1397001"/>
            <a:ext cx="2867823" cy="792604"/>
          </a:xfrm>
          <a:prstGeom prst="rect">
            <a:avLst/>
          </a:prstGeom>
        </p:spPr>
        <p:txBody>
          <a:bodyPr anchor="t"/>
          <a:lstStyle>
            <a:lvl1pPr marL="0" indent="0">
              <a:lnSpc>
                <a:spcPct val="90000"/>
              </a:lnSpc>
              <a:spcBef>
                <a:spcPct val="0"/>
              </a:spcBef>
              <a:spcAft>
                <a:spcPct val="0"/>
              </a:spcAft>
              <a:buNone/>
              <a:defRPr sz="2667" b="1" i="0">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4" name="Text Placeholder 6"/>
          <p:cNvSpPr>
            <a:spLocks noGrp="1"/>
          </p:cNvSpPr>
          <p:nvPr>
            <p:ph type="body" sz="quarter" idx="25"/>
          </p:nvPr>
        </p:nvSpPr>
        <p:spPr>
          <a:xfrm>
            <a:off x="8402125" y="2189604"/>
            <a:ext cx="2881086"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2124" y="1397001"/>
            <a:ext cx="2867823" cy="792604"/>
          </a:xfrm>
          <a:prstGeom prst="rect">
            <a:avLst/>
          </a:prstGeom>
        </p:spPr>
        <p:txBody>
          <a:bodyPr anchor="t"/>
          <a:lstStyle>
            <a:lvl1pPr marL="0" indent="0">
              <a:lnSpc>
                <a:spcPct val="90000"/>
              </a:lnSpc>
              <a:spcBef>
                <a:spcPct val="0"/>
              </a:spcBef>
              <a:spcAft>
                <a:spcPct val="0"/>
              </a:spcAft>
              <a:buNone/>
              <a:defRPr sz="2667" b="1" i="0">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cxnSp>
        <p:nvCxnSpPr>
          <p:cNvPr id="32" name="Straight Connector 31">
            <a:extLst>
              <a:ext uri="{FF2B5EF4-FFF2-40B4-BE49-F238E27FC236}">
                <a16:creationId xmlns:a16="http://schemas.microsoft.com/office/drawing/2014/main" id="{8752C573-0C30-824A-9998-990960154B3C}"/>
              </a:ext>
            </a:extLst>
          </p:cNvPr>
          <p:cNvCxnSpPr/>
          <p:nvPr userDrawn="1"/>
        </p:nvCxnSpPr>
        <p:spPr>
          <a:xfrm>
            <a:off x="445975" y="417422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603250" y="4571385"/>
            <a:ext cx="10699750" cy="1356605"/>
          </a:xfrm>
          <a:prstGeom prst="rect">
            <a:avLst/>
          </a:prstGeom>
        </p:spPr>
        <p:txBody>
          <a:bodyPr/>
          <a:lstStyle>
            <a:lvl1pPr marL="0" indent="0">
              <a:spcAft>
                <a:spcPct val="0"/>
              </a:spcAft>
              <a:buNone/>
              <a:defRPr sz="1333"/>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Tree>
    <p:extLst>
      <p:ext uri="{BB962C8B-B14F-4D97-AF65-F5344CB8AC3E}">
        <p14:creationId xmlns:p14="http://schemas.microsoft.com/office/powerpoint/2010/main" val="3132678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Info Slide Split 1">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852136"/>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3250" y="2189604"/>
            <a:ext cx="2881086"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3250" y="1397001"/>
            <a:ext cx="2867823" cy="792604"/>
          </a:xfrm>
          <a:prstGeom prst="rect">
            <a:avLst/>
          </a:prstGeom>
        </p:spPr>
        <p:txBody>
          <a:bodyPr anchor="t"/>
          <a:lstStyle>
            <a:lvl1pPr marL="0" indent="0">
              <a:lnSpc>
                <a:spcPct val="90000"/>
              </a:lnSpc>
              <a:spcBef>
                <a:spcPct val="0"/>
              </a:spcBef>
              <a:spcAft>
                <a:spcPct val="0"/>
              </a:spcAft>
              <a:buNone/>
              <a:defRPr sz="2667" b="1" i="0">
                <a:solidFill>
                  <a:schemeClr val="accent5"/>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2" name="Text Placeholder 6"/>
          <p:cNvSpPr>
            <a:spLocks noGrp="1"/>
          </p:cNvSpPr>
          <p:nvPr>
            <p:ph type="body" sz="quarter" idx="23"/>
          </p:nvPr>
        </p:nvSpPr>
        <p:spPr>
          <a:xfrm>
            <a:off x="4574887" y="2189604"/>
            <a:ext cx="2881086"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74887" y="1397001"/>
            <a:ext cx="2867823" cy="792604"/>
          </a:xfrm>
          <a:prstGeom prst="rect">
            <a:avLst/>
          </a:prstGeom>
        </p:spPr>
        <p:txBody>
          <a:bodyPr anchor="t"/>
          <a:lstStyle>
            <a:lvl1pPr marL="0" indent="0">
              <a:lnSpc>
                <a:spcPct val="90000"/>
              </a:lnSpc>
              <a:spcBef>
                <a:spcPct val="0"/>
              </a:spcBef>
              <a:spcAft>
                <a:spcPct val="0"/>
              </a:spcAft>
              <a:buNone/>
              <a:defRPr sz="2667" b="1" i="0">
                <a:solidFill>
                  <a:schemeClr val="accent5"/>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4" name="Text Placeholder 6"/>
          <p:cNvSpPr>
            <a:spLocks noGrp="1"/>
          </p:cNvSpPr>
          <p:nvPr>
            <p:ph type="body" sz="quarter" idx="25"/>
          </p:nvPr>
        </p:nvSpPr>
        <p:spPr>
          <a:xfrm>
            <a:off x="8402125" y="2189604"/>
            <a:ext cx="2881086"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2124" y="1397001"/>
            <a:ext cx="2867823" cy="792604"/>
          </a:xfrm>
          <a:prstGeom prst="rect">
            <a:avLst/>
          </a:prstGeom>
        </p:spPr>
        <p:txBody>
          <a:bodyPr anchor="t"/>
          <a:lstStyle>
            <a:lvl1pPr marL="0" indent="0">
              <a:lnSpc>
                <a:spcPct val="90000"/>
              </a:lnSpc>
              <a:spcBef>
                <a:spcPct val="0"/>
              </a:spcBef>
              <a:spcAft>
                <a:spcPct val="0"/>
              </a:spcAft>
              <a:buNone/>
              <a:defRPr sz="2667" b="1" i="0">
                <a:solidFill>
                  <a:schemeClr val="accent5"/>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cxnSp>
        <p:nvCxnSpPr>
          <p:cNvPr id="32" name="Straight Connector 31">
            <a:extLst>
              <a:ext uri="{FF2B5EF4-FFF2-40B4-BE49-F238E27FC236}">
                <a16:creationId xmlns:a16="http://schemas.microsoft.com/office/drawing/2014/main" id="{8752C573-0C30-824A-9998-990960154B3C}"/>
              </a:ext>
            </a:extLst>
          </p:cNvPr>
          <p:cNvCxnSpPr/>
          <p:nvPr userDrawn="1"/>
        </p:nvCxnSpPr>
        <p:spPr>
          <a:xfrm>
            <a:off x="445975" y="417422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603250" y="4571385"/>
            <a:ext cx="10699750" cy="1356605"/>
          </a:xfrm>
          <a:prstGeom prst="rect">
            <a:avLst/>
          </a:prstGeom>
        </p:spPr>
        <p:txBody>
          <a:bodyPr/>
          <a:lstStyle>
            <a:lvl1pPr marL="0" indent="0">
              <a:spcAft>
                <a:spcPct val="0"/>
              </a:spcAft>
              <a:buNone/>
              <a:defRPr sz="1333"/>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Tree>
    <p:extLst>
      <p:ext uri="{BB962C8B-B14F-4D97-AF65-F5344CB8AC3E}">
        <p14:creationId xmlns:p14="http://schemas.microsoft.com/office/powerpoint/2010/main" val="600524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Info Slide Split 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6803"/>
            <a:ext cx="10858500" cy="760448"/>
          </a:xfrm>
        </p:spPr>
        <p:txBody>
          <a:bodyPr anchor="ctr"/>
          <a:lstStyle>
            <a:lvl1pPr>
              <a:defRPr sz="25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863594"/>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3250" y="2189604"/>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3250" y="1397001"/>
            <a:ext cx="2867823" cy="792604"/>
          </a:xfrm>
          <a:prstGeom prst="rect">
            <a:avLst/>
          </a:prstGeom>
        </p:spPr>
        <p:txBody>
          <a:bodyPr anchor="t"/>
          <a:lstStyle>
            <a:lvl1pPr marL="0" indent="0">
              <a:lnSpc>
                <a:spcPct val="90000"/>
              </a:lnSpc>
              <a:spcBef>
                <a:spcPct val="0"/>
              </a:spcBef>
              <a:spcAft>
                <a:spcPct val="0"/>
              </a:spcAft>
              <a:buNone/>
              <a:defRPr sz="2667" b="1" i="0">
                <a:solidFill>
                  <a:schemeClr val="accent4"/>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2" name="Text Placeholder 6"/>
          <p:cNvSpPr>
            <a:spLocks noGrp="1"/>
          </p:cNvSpPr>
          <p:nvPr>
            <p:ph type="body" sz="quarter" idx="23"/>
          </p:nvPr>
        </p:nvSpPr>
        <p:spPr>
          <a:xfrm>
            <a:off x="4574887" y="2189604"/>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74887" y="1397001"/>
            <a:ext cx="2867823" cy="792604"/>
          </a:xfrm>
          <a:prstGeom prst="rect">
            <a:avLst/>
          </a:prstGeom>
        </p:spPr>
        <p:txBody>
          <a:bodyPr anchor="t"/>
          <a:lstStyle>
            <a:lvl1pPr marL="0" indent="0">
              <a:lnSpc>
                <a:spcPct val="90000"/>
              </a:lnSpc>
              <a:spcBef>
                <a:spcPct val="0"/>
              </a:spcBef>
              <a:spcAft>
                <a:spcPct val="0"/>
              </a:spcAft>
              <a:buNone/>
              <a:defRPr sz="2667" b="1" i="0">
                <a:solidFill>
                  <a:schemeClr val="accent4"/>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4" name="Text Placeholder 6"/>
          <p:cNvSpPr>
            <a:spLocks noGrp="1"/>
          </p:cNvSpPr>
          <p:nvPr>
            <p:ph type="body" sz="quarter" idx="25"/>
          </p:nvPr>
        </p:nvSpPr>
        <p:spPr>
          <a:xfrm>
            <a:off x="8402125" y="2189604"/>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2124" y="1397001"/>
            <a:ext cx="2867823" cy="792604"/>
          </a:xfrm>
          <a:prstGeom prst="rect">
            <a:avLst/>
          </a:prstGeom>
        </p:spPr>
        <p:txBody>
          <a:bodyPr anchor="t"/>
          <a:lstStyle>
            <a:lvl1pPr marL="0" indent="0">
              <a:lnSpc>
                <a:spcPct val="90000"/>
              </a:lnSpc>
              <a:spcBef>
                <a:spcPct val="0"/>
              </a:spcBef>
              <a:spcAft>
                <a:spcPct val="0"/>
              </a:spcAft>
              <a:buNone/>
              <a:defRPr sz="2667" b="1" i="0">
                <a:solidFill>
                  <a:schemeClr val="accent4"/>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cxnSp>
        <p:nvCxnSpPr>
          <p:cNvPr id="32" name="Straight Connector 31">
            <a:extLst>
              <a:ext uri="{FF2B5EF4-FFF2-40B4-BE49-F238E27FC236}">
                <a16:creationId xmlns:a16="http://schemas.microsoft.com/office/drawing/2014/main" id="{8752C573-0C30-824A-9998-990960154B3C}"/>
              </a:ext>
            </a:extLst>
          </p:cNvPr>
          <p:cNvCxnSpPr/>
          <p:nvPr userDrawn="1"/>
        </p:nvCxnSpPr>
        <p:spPr>
          <a:xfrm>
            <a:off x="445975" y="378463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603250" y="4146355"/>
            <a:ext cx="10699750" cy="1781635"/>
          </a:xfrm>
          <a:prstGeom prst="rect">
            <a:avLst/>
          </a:prstGeom>
        </p:spPr>
        <p:txBody>
          <a:bodyPr/>
          <a:lstStyle>
            <a:lvl1pPr marL="0" indent="0">
              <a:spcAft>
                <a:spcPct val="0"/>
              </a:spcAft>
              <a:buNone/>
              <a:defRPr sz="1333">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Tree>
    <p:extLst>
      <p:ext uri="{BB962C8B-B14F-4D97-AF65-F5344CB8AC3E}">
        <p14:creationId xmlns:p14="http://schemas.microsoft.com/office/powerpoint/2010/main" val="3946181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Info Slide Split 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6803"/>
            <a:ext cx="10858500" cy="760448"/>
          </a:xfrm>
        </p:spPr>
        <p:txBody>
          <a:bodyPr anchor="ctr"/>
          <a:lstStyle>
            <a:lvl1pPr>
              <a:defRPr sz="25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863594"/>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3250" y="2189604"/>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3250" y="1397001"/>
            <a:ext cx="2867823" cy="792604"/>
          </a:xfrm>
          <a:prstGeom prst="rect">
            <a:avLst/>
          </a:prstGeom>
        </p:spPr>
        <p:txBody>
          <a:bodyPr anchor="t"/>
          <a:lstStyle>
            <a:lvl1pPr marL="0" indent="0">
              <a:lnSpc>
                <a:spcPct val="90000"/>
              </a:lnSpc>
              <a:spcBef>
                <a:spcPct val="0"/>
              </a:spcBef>
              <a:spcAft>
                <a:spcPct val="0"/>
              </a:spcAft>
              <a:buNone/>
              <a:defRPr sz="2667" b="1" i="0">
                <a:solidFill>
                  <a:schemeClr val="accent2"/>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2" name="Text Placeholder 6"/>
          <p:cNvSpPr>
            <a:spLocks noGrp="1"/>
          </p:cNvSpPr>
          <p:nvPr>
            <p:ph type="body" sz="quarter" idx="23"/>
          </p:nvPr>
        </p:nvSpPr>
        <p:spPr>
          <a:xfrm>
            <a:off x="4574887" y="2189604"/>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74887" y="1397001"/>
            <a:ext cx="2867823" cy="792604"/>
          </a:xfrm>
          <a:prstGeom prst="rect">
            <a:avLst/>
          </a:prstGeom>
        </p:spPr>
        <p:txBody>
          <a:bodyPr anchor="t"/>
          <a:lstStyle>
            <a:lvl1pPr marL="0" indent="0">
              <a:lnSpc>
                <a:spcPct val="90000"/>
              </a:lnSpc>
              <a:spcBef>
                <a:spcPct val="0"/>
              </a:spcBef>
              <a:spcAft>
                <a:spcPct val="0"/>
              </a:spcAft>
              <a:buNone/>
              <a:defRPr sz="2667" b="1" i="0">
                <a:solidFill>
                  <a:schemeClr val="accent2"/>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4" name="Text Placeholder 6"/>
          <p:cNvSpPr>
            <a:spLocks noGrp="1"/>
          </p:cNvSpPr>
          <p:nvPr>
            <p:ph type="body" sz="quarter" idx="25"/>
          </p:nvPr>
        </p:nvSpPr>
        <p:spPr>
          <a:xfrm>
            <a:off x="8402125" y="2189604"/>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2124" y="1397001"/>
            <a:ext cx="2867823" cy="792604"/>
          </a:xfrm>
          <a:prstGeom prst="rect">
            <a:avLst/>
          </a:prstGeom>
        </p:spPr>
        <p:txBody>
          <a:bodyPr anchor="t"/>
          <a:lstStyle>
            <a:lvl1pPr marL="0" indent="0">
              <a:lnSpc>
                <a:spcPct val="90000"/>
              </a:lnSpc>
              <a:spcBef>
                <a:spcPct val="0"/>
              </a:spcBef>
              <a:spcAft>
                <a:spcPct val="0"/>
              </a:spcAft>
              <a:buNone/>
              <a:defRPr sz="2667" b="1" i="0">
                <a:solidFill>
                  <a:schemeClr val="accent2"/>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cxnSp>
        <p:nvCxnSpPr>
          <p:cNvPr id="32" name="Straight Connector 31">
            <a:extLst>
              <a:ext uri="{FF2B5EF4-FFF2-40B4-BE49-F238E27FC236}">
                <a16:creationId xmlns:a16="http://schemas.microsoft.com/office/drawing/2014/main" id="{8752C573-0C30-824A-9998-990960154B3C}"/>
              </a:ext>
            </a:extLst>
          </p:cNvPr>
          <p:cNvCxnSpPr/>
          <p:nvPr userDrawn="1"/>
        </p:nvCxnSpPr>
        <p:spPr>
          <a:xfrm>
            <a:off x="445975" y="378463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603250" y="4146355"/>
            <a:ext cx="10666697" cy="1781635"/>
          </a:xfrm>
          <a:prstGeom prst="rect">
            <a:avLst/>
          </a:prstGeom>
        </p:spPr>
        <p:txBody>
          <a:bodyPr/>
          <a:lstStyle>
            <a:lvl1pPr marL="0" indent="0">
              <a:spcAft>
                <a:spcPct val="0"/>
              </a:spcAft>
              <a:buNone/>
              <a:defRPr sz="1333">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Tree>
    <p:extLst>
      <p:ext uri="{BB962C8B-B14F-4D97-AF65-F5344CB8AC3E}">
        <p14:creationId xmlns:p14="http://schemas.microsoft.com/office/powerpoint/2010/main" val="3992188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_Info Slide Split 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6803"/>
            <a:ext cx="10858500" cy="760448"/>
          </a:xfrm>
        </p:spPr>
        <p:txBody>
          <a:bodyPr anchor="ctr"/>
          <a:lstStyle>
            <a:lvl1pPr>
              <a:defRPr sz="25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863594"/>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3250" y="2189604"/>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3250" y="1397001"/>
            <a:ext cx="2867823" cy="792604"/>
          </a:xfrm>
          <a:prstGeom prst="rect">
            <a:avLst/>
          </a:prstGeom>
        </p:spPr>
        <p:txBody>
          <a:bodyPr anchor="t"/>
          <a:lstStyle>
            <a:lvl1pPr marL="0" indent="0">
              <a:lnSpc>
                <a:spcPct val="90000"/>
              </a:lnSpc>
              <a:spcBef>
                <a:spcPct val="0"/>
              </a:spcBef>
              <a:spcAft>
                <a:spcPct val="0"/>
              </a:spcAft>
              <a:buNone/>
              <a:defRPr sz="2667" b="1" i="0">
                <a:solidFill>
                  <a:schemeClr val="accent1"/>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2" name="Text Placeholder 6"/>
          <p:cNvSpPr>
            <a:spLocks noGrp="1"/>
          </p:cNvSpPr>
          <p:nvPr>
            <p:ph type="body" sz="quarter" idx="23"/>
          </p:nvPr>
        </p:nvSpPr>
        <p:spPr>
          <a:xfrm>
            <a:off x="4574887" y="2189604"/>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74887" y="1397001"/>
            <a:ext cx="2867823" cy="792604"/>
          </a:xfrm>
          <a:prstGeom prst="rect">
            <a:avLst/>
          </a:prstGeom>
        </p:spPr>
        <p:txBody>
          <a:bodyPr anchor="t"/>
          <a:lstStyle>
            <a:lvl1pPr marL="0" indent="0">
              <a:lnSpc>
                <a:spcPct val="90000"/>
              </a:lnSpc>
              <a:spcBef>
                <a:spcPct val="0"/>
              </a:spcBef>
              <a:spcAft>
                <a:spcPct val="0"/>
              </a:spcAft>
              <a:buNone/>
              <a:defRPr sz="2667" b="1" i="0">
                <a:solidFill>
                  <a:schemeClr val="accent1"/>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4" name="Text Placeholder 6"/>
          <p:cNvSpPr>
            <a:spLocks noGrp="1"/>
          </p:cNvSpPr>
          <p:nvPr>
            <p:ph type="body" sz="quarter" idx="25"/>
          </p:nvPr>
        </p:nvSpPr>
        <p:spPr>
          <a:xfrm>
            <a:off x="8402125" y="2189604"/>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2124" y="1397001"/>
            <a:ext cx="2867823" cy="792604"/>
          </a:xfrm>
          <a:prstGeom prst="rect">
            <a:avLst/>
          </a:prstGeom>
        </p:spPr>
        <p:txBody>
          <a:bodyPr anchor="t"/>
          <a:lstStyle>
            <a:lvl1pPr marL="0" indent="0">
              <a:lnSpc>
                <a:spcPct val="90000"/>
              </a:lnSpc>
              <a:spcBef>
                <a:spcPct val="0"/>
              </a:spcBef>
              <a:spcAft>
                <a:spcPct val="0"/>
              </a:spcAft>
              <a:buNone/>
              <a:defRPr sz="2667" b="1" i="0">
                <a:solidFill>
                  <a:schemeClr val="accent1"/>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cxnSp>
        <p:nvCxnSpPr>
          <p:cNvPr id="32" name="Straight Connector 31">
            <a:extLst>
              <a:ext uri="{FF2B5EF4-FFF2-40B4-BE49-F238E27FC236}">
                <a16:creationId xmlns:a16="http://schemas.microsoft.com/office/drawing/2014/main" id="{8752C573-0C30-824A-9998-990960154B3C}"/>
              </a:ext>
            </a:extLst>
          </p:cNvPr>
          <p:cNvCxnSpPr/>
          <p:nvPr userDrawn="1"/>
        </p:nvCxnSpPr>
        <p:spPr>
          <a:xfrm>
            <a:off x="445975" y="378463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603250" y="4146355"/>
            <a:ext cx="10666697" cy="1781635"/>
          </a:xfrm>
          <a:prstGeom prst="rect">
            <a:avLst/>
          </a:prstGeom>
        </p:spPr>
        <p:txBody>
          <a:bodyPr/>
          <a:lstStyle>
            <a:lvl1pPr marL="0" indent="0">
              <a:spcAft>
                <a:spcPct val="0"/>
              </a:spcAft>
              <a:buNone/>
              <a:defRPr sz="1333">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Tree>
    <p:extLst>
      <p:ext uri="{BB962C8B-B14F-4D97-AF65-F5344CB8AC3E}">
        <p14:creationId xmlns:p14="http://schemas.microsoft.com/office/powerpoint/2010/main" val="1389946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wo Columns w/arrow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858500" cy="762000"/>
          </a:xfrm>
        </p:spPr>
        <p:txBody>
          <a:bodyPr anchor="ctr"/>
          <a:lstStyle>
            <a:lvl1pPr>
              <a:defRPr sz="25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2491731" y="1397000"/>
            <a:ext cx="8805269" cy="4019550"/>
          </a:xfrm>
          <a:prstGeom prst="rect">
            <a:avLst/>
          </a:prstGeom>
        </p:spPr>
        <p:txBody>
          <a:bodyPr numCol="2" spcCol="457200"/>
          <a:lstStyle>
            <a:lvl1pPr marL="0" indent="0">
              <a:spcAft>
                <a:spcPct val="0"/>
              </a:spcAft>
              <a:buNone/>
              <a:defRPr>
                <a:solidFill>
                  <a:schemeClr val="bg1"/>
                </a:solidFill>
              </a:defRPr>
            </a:lvl1pPr>
            <a:lvl2pPr marL="190492" indent="0">
              <a:spcAft>
                <a:spcPct val="0"/>
              </a:spcAft>
              <a:buNone/>
              <a:defRPr>
                <a:solidFill>
                  <a:schemeClr val="bg1"/>
                </a:solidFill>
              </a:defRPr>
            </a:lvl2pPr>
            <a:lvl3pPr marL="380985" indent="0">
              <a:spcAft>
                <a:spcPct val="0"/>
              </a:spcAft>
              <a:buNone/>
              <a:defRPr>
                <a:solidFill>
                  <a:schemeClr val="bg1"/>
                </a:solidFill>
              </a:defRPr>
            </a:lvl3pPr>
            <a:lvl4pPr marL="571477" indent="0">
              <a:spcAft>
                <a:spcPct val="0"/>
              </a:spcAft>
              <a:buNone/>
              <a:defRPr>
                <a:solidFill>
                  <a:schemeClr val="bg1"/>
                </a:solidFill>
              </a:defRPr>
            </a:lvl4pPr>
            <a:lvl5pPr marL="761970" indent="0">
              <a:spcAft>
                <a:spcPct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384CB3DB-54E2-8C40-9F92-734AA39D756C}"/>
              </a:ext>
            </a:extLst>
          </p:cNvPr>
          <p:cNvGrpSpPr/>
          <p:nvPr userDrawn="1"/>
        </p:nvGrpSpPr>
        <p:grpSpPr>
          <a:xfrm>
            <a:off x="596486" y="1431237"/>
            <a:ext cx="1025585" cy="1206147"/>
            <a:chOff x="5871258" y="341719"/>
            <a:chExt cx="1230581" cy="1447234"/>
          </a:xfrm>
          <a:solidFill>
            <a:srgbClr val="BCBEC0"/>
          </a:solidFill>
        </p:grpSpPr>
        <p:sp>
          <p:nvSpPr>
            <p:cNvPr id="11" name="Rectangle 10">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 name="Rectangle 11">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Tree>
    <p:extLst>
      <p:ext uri="{BB962C8B-B14F-4D97-AF65-F5344CB8AC3E}">
        <p14:creationId xmlns:p14="http://schemas.microsoft.com/office/powerpoint/2010/main" val="3003179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Text Arrow 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811500" cy="762000"/>
          </a:xfrm>
        </p:spPr>
        <p:txBody>
          <a:bodyPr anchor="ctr"/>
          <a:lstStyle>
            <a:lvl1pPr>
              <a:defRPr sz="2500" b="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5449957" y="1573696"/>
            <a:ext cx="4621696" cy="3442804"/>
          </a:xfrm>
          <a:prstGeom prst="rect">
            <a:avLst/>
          </a:prstGeom>
        </p:spPr>
        <p:txBody>
          <a:bodyPr/>
          <a:lstStyle>
            <a:lvl1pPr marL="0" indent="0">
              <a:spcAft>
                <a:spcPct val="0"/>
              </a:spcAft>
              <a:buNone/>
              <a:defRPr>
                <a:solidFill>
                  <a:schemeClr val="bg1"/>
                </a:solidFill>
              </a:defRPr>
            </a:lvl1pPr>
            <a:lvl2pPr marL="190492" indent="0">
              <a:spcAft>
                <a:spcPct val="0"/>
              </a:spcAft>
              <a:buNone/>
              <a:defRPr>
                <a:solidFill>
                  <a:schemeClr val="bg1"/>
                </a:solidFill>
              </a:defRPr>
            </a:lvl2pPr>
            <a:lvl3pPr marL="380985" indent="0">
              <a:spcAft>
                <a:spcPct val="0"/>
              </a:spcAft>
              <a:buNone/>
              <a:defRPr>
                <a:solidFill>
                  <a:schemeClr val="bg1"/>
                </a:solidFill>
              </a:defRPr>
            </a:lvl3pPr>
            <a:lvl4pPr marL="571477" indent="0">
              <a:spcAft>
                <a:spcPct val="0"/>
              </a:spcAft>
              <a:buNone/>
              <a:defRPr>
                <a:solidFill>
                  <a:schemeClr val="bg1"/>
                </a:solidFill>
              </a:defRPr>
            </a:lvl4pPr>
            <a:lvl5pPr marL="761970" indent="0">
              <a:spcAft>
                <a:spcPct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862557"/>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384CB3DB-54E2-8C40-9F92-734AA39D756C}"/>
              </a:ext>
            </a:extLst>
          </p:cNvPr>
          <p:cNvGrpSpPr/>
          <p:nvPr userDrawn="1"/>
        </p:nvGrpSpPr>
        <p:grpSpPr>
          <a:xfrm>
            <a:off x="3325545" y="1575298"/>
            <a:ext cx="1314504" cy="1545933"/>
            <a:chOff x="5871258" y="341719"/>
            <a:chExt cx="1230581" cy="1447234"/>
          </a:xfrm>
          <a:solidFill>
            <a:srgbClr val="BCBEC0"/>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Tree>
    <p:extLst>
      <p:ext uri="{BB962C8B-B14F-4D97-AF65-F5344CB8AC3E}">
        <p14:creationId xmlns:p14="http://schemas.microsoft.com/office/powerpoint/2010/main" val="3849344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Text Arrow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858500" cy="762000"/>
          </a:xfrm>
        </p:spPr>
        <p:txBody>
          <a:bodyPr anchor="ctr"/>
          <a:lstStyle>
            <a:lvl1pPr>
              <a:defRPr sz="2500" b="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49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5437957" y="1573695"/>
            <a:ext cx="4621696" cy="4354295"/>
          </a:xfrm>
          <a:prstGeom prst="rect">
            <a:avLst/>
          </a:prstGeom>
        </p:spPr>
        <p:txBody>
          <a:bodyPr/>
          <a:lstStyle>
            <a:lvl1pPr marL="0" indent="0">
              <a:spcAft>
                <a:spcPct val="0"/>
              </a:spcAft>
              <a:buNone/>
              <a:defRPr>
                <a:solidFill>
                  <a:schemeClr val="bg1"/>
                </a:solidFill>
              </a:defRPr>
            </a:lvl1pPr>
            <a:lvl2pPr marL="190492" indent="0">
              <a:spcAft>
                <a:spcPct val="0"/>
              </a:spcAft>
              <a:buNone/>
              <a:defRPr>
                <a:solidFill>
                  <a:schemeClr val="bg1"/>
                </a:solidFill>
              </a:defRPr>
            </a:lvl2pPr>
            <a:lvl3pPr marL="380985" indent="0">
              <a:spcAft>
                <a:spcPct val="0"/>
              </a:spcAft>
              <a:buNone/>
              <a:defRPr>
                <a:solidFill>
                  <a:schemeClr val="bg1"/>
                </a:solidFill>
              </a:defRPr>
            </a:lvl3pPr>
            <a:lvl4pPr marL="571477" indent="0">
              <a:spcAft>
                <a:spcPct val="0"/>
              </a:spcAft>
              <a:buNone/>
              <a:defRPr>
                <a:solidFill>
                  <a:schemeClr val="bg1"/>
                </a:solidFill>
              </a:defRPr>
            </a:lvl4pPr>
            <a:lvl5pPr marL="761970" indent="0">
              <a:spcAft>
                <a:spcPct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384CB3DB-54E2-8C40-9F92-734AA39D756C}"/>
              </a:ext>
            </a:extLst>
          </p:cNvPr>
          <p:cNvGrpSpPr/>
          <p:nvPr userDrawn="1"/>
        </p:nvGrpSpPr>
        <p:grpSpPr>
          <a:xfrm>
            <a:off x="3313545" y="1575298"/>
            <a:ext cx="1314504" cy="1545933"/>
            <a:chOff x="5871258" y="341719"/>
            <a:chExt cx="1230581" cy="1447234"/>
          </a:xfrm>
          <a:solidFill>
            <a:srgbClr val="30F298"/>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Tree>
    <p:extLst>
      <p:ext uri="{BB962C8B-B14F-4D97-AF65-F5344CB8AC3E}">
        <p14:creationId xmlns:p14="http://schemas.microsoft.com/office/powerpoint/2010/main" val="4185295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Text Arrow 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3250" y="95250"/>
            <a:ext cx="10699750" cy="762000"/>
          </a:xfrm>
        </p:spPr>
        <p:txBody>
          <a:bodyPr anchor="ctr"/>
          <a:lstStyle>
            <a:lvl1pPr>
              <a:defRPr sz="2500">
                <a:solidFill>
                  <a:schemeClr val="bg1"/>
                </a:solidFill>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5449957" y="1573696"/>
            <a:ext cx="4621696" cy="3442804"/>
          </a:xfrm>
          <a:prstGeom prst="rect">
            <a:avLst/>
          </a:prstGeom>
        </p:spPr>
        <p:txBody>
          <a:bodyPr/>
          <a:lstStyle>
            <a:lvl1pPr marL="0" indent="0">
              <a:spcAft>
                <a:spcPct val="0"/>
              </a:spcAft>
              <a:buNone/>
              <a:defRPr>
                <a:solidFill>
                  <a:schemeClr val="bg1"/>
                </a:solidFill>
              </a:defRPr>
            </a:lvl1pPr>
            <a:lvl2pPr marL="190492" indent="0">
              <a:spcAft>
                <a:spcPct val="0"/>
              </a:spcAft>
              <a:buNone/>
              <a:defRPr>
                <a:solidFill>
                  <a:schemeClr val="bg1"/>
                </a:solidFill>
              </a:defRPr>
            </a:lvl2pPr>
            <a:lvl3pPr marL="380985" indent="0">
              <a:spcAft>
                <a:spcPct val="0"/>
              </a:spcAft>
              <a:buNone/>
              <a:defRPr>
                <a:solidFill>
                  <a:schemeClr val="bg1"/>
                </a:solidFill>
              </a:defRPr>
            </a:lvl3pPr>
            <a:lvl4pPr marL="571477" indent="0">
              <a:spcAft>
                <a:spcPct val="0"/>
              </a:spcAft>
              <a:buNone/>
              <a:defRPr>
                <a:solidFill>
                  <a:schemeClr val="bg1"/>
                </a:solidFill>
              </a:defRPr>
            </a:lvl4pPr>
            <a:lvl5pPr marL="761970" indent="0">
              <a:spcAft>
                <a:spcPct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384CB3DB-54E2-8C40-9F92-734AA39D756C}"/>
              </a:ext>
            </a:extLst>
          </p:cNvPr>
          <p:cNvGrpSpPr/>
          <p:nvPr userDrawn="1"/>
        </p:nvGrpSpPr>
        <p:grpSpPr>
          <a:xfrm>
            <a:off x="3325545" y="1575298"/>
            <a:ext cx="1314504" cy="1545933"/>
            <a:chOff x="5871258" y="341719"/>
            <a:chExt cx="1230581" cy="1447234"/>
          </a:xfrm>
          <a:solidFill>
            <a:srgbClr val="FFC628"/>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cxnSp>
        <p:nvCxnSpPr>
          <p:cNvPr id="14" name="Straight Connector 13">
            <a:extLst>
              <a:ext uri="{FF2B5EF4-FFF2-40B4-BE49-F238E27FC236}">
                <a16:creationId xmlns:a16="http://schemas.microsoft.com/office/drawing/2014/main" id="{50BE20B8-1460-9B49-9F78-AB061869054C}"/>
              </a:ext>
            </a:extLst>
          </p:cNvPr>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373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9183124B-FBD0-A14D-A68D-D7EDE462A400}"/>
              </a:ext>
            </a:extLst>
          </p:cNvPr>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Tree>
    <p:extLst>
      <p:ext uri="{BB962C8B-B14F-4D97-AF65-F5344CB8AC3E}">
        <p14:creationId xmlns:p14="http://schemas.microsoft.com/office/powerpoint/2010/main" val="256689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Text Large Arrow 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49957" y="712305"/>
            <a:ext cx="4621696" cy="861391"/>
          </a:xfrm>
        </p:spPr>
        <p:txBody>
          <a:bodyPr anchor="b"/>
          <a:lstStyle>
            <a:lvl1pPr>
              <a:defRPr>
                <a:solidFill>
                  <a:srgbClr val="BCBEC0"/>
                </a:solidFill>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5449957" y="1573696"/>
            <a:ext cx="4621696" cy="3442804"/>
          </a:xfrm>
          <a:prstGeom prst="rect">
            <a:avLst/>
          </a:prstGeom>
        </p:spPr>
        <p:txBody>
          <a:bodyPr/>
          <a:lstStyle>
            <a:lvl1pPr marL="0" indent="0">
              <a:spcAft>
                <a:spcPct val="0"/>
              </a:spcAft>
              <a:buNone/>
              <a:defRPr>
                <a:solidFill>
                  <a:schemeClr val="bg1"/>
                </a:solidFill>
              </a:defRPr>
            </a:lvl1pPr>
            <a:lvl2pPr marL="190492" indent="0">
              <a:spcAft>
                <a:spcPct val="0"/>
              </a:spcAft>
              <a:buNone/>
              <a:defRPr>
                <a:solidFill>
                  <a:schemeClr val="bg1"/>
                </a:solidFill>
              </a:defRPr>
            </a:lvl2pPr>
            <a:lvl3pPr marL="380985" indent="0">
              <a:spcAft>
                <a:spcPct val="0"/>
              </a:spcAft>
              <a:buNone/>
              <a:defRPr>
                <a:solidFill>
                  <a:schemeClr val="bg1"/>
                </a:solidFill>
              </a:defRPr>
            </a:lvl3pPr>
            <a:lvl4pPr marL="571477" indent="0">
              <a:spcAft>
                <a:spcPct val="0"/>
              </a:spcAft>
              <a:buNone/>
              <a:defRPr>
                <a:solidFill>
                  <a:schemeClr val="bg1"/>
                </a:solidFill>
              </a:defRPr>
            </a:lvl4pPr>
            <a:lvl5pPr marL="761970" indent="0">
              <a:spcAft>
                <a:spcPct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384CB3DB-54E2-8C40-9F92-734AA39D756C}"/>
              </a:ext>
            </a:extLst>
          </p:cNvPr>
          <p:cNvGrpSpPr/>
          <p:nvPr userDrawn="1"/>
        </p:nvGrpSpPr>
        <p:grpSpPr>
          <a:xfrm>
            <a:off x="2740753" y="1496851"/>
            <a:ext cx="2398317" cy="2820558"/>
            <a:chOff x="5871258" y="341719"/>
            <a:chExt cx="1230581" cy="1447234"/>
          </a:xfrm>
          <a:solidFill>
            <a:srgbClr val="BCBEC0"/>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cxnSp>
        <p:nvCxnSpPr>
          <p:cNvPr id="10" name="Straight Connector 9">
            <a:extLst>
              <a:ext uri="{FF2B5EF4-FFF2-40B4-BE49-F238E27FC236}">
                <a16:creationId xmlns:a16="http://schemas.microsoft.com/office/drawing/2014/main" id="{EE69AD13-8417-2E4A-8175-0FE1FF8CF89D}"/>
              </a:ext>
            </a:extLst>
          </p:cNvPr>
          <p:cNvCxnSpPr/>
          <p:nvPr userDrawn="1"/>
        </p:nvCxnSpPr>
        <p:spPr>
          <a:xfrm>
            <a:off x="445975" y="6251307"/>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9875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Text Large Arrow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49957" y="712305"/>
            <a:ext cx="4621696" cy="861391"/>
          </a:xfrm>
        </p:spPr>
        <p:txBody>
          <a:bodyPr anchor="b"/>
          <a:lstStyle>
            <a:lvl1pPr>
              <a:defRPr>
                <a:solidFill>
                  <a:srgbClr val="0785F2"/>
                </a:solidFill>
              </a:defRPr>
            </a:lvl1pPr>
          </a:lstStyle>
          <a:p>
            <a:r>
              <a:rPr lang="en-US"/>
              <a:t>Click to edit Master title style</a:t>
            </a:r>
          </a:p>
        </p:txBody>
      </p:sp>
      <p:sp>
        <p:nvSpPr>
          <p:cNvPr id="5" name="Slide Number Placeholder 4"/>
          <p:cNvSpPr>
            <a:spLocks noGrp="1"/>
          </p:cNvSpPr>
          <p:nvPr>
            <p:ph type="sldNum" sz="quarter" idx="12"/>
          </p:nvPr>
        </p:nvSpPr>
        <p:spPr>
          <a:xfrm>
            <a:off x="9526815" y="6389969"/>
            <a:ext cx="2411186" cy="330448"/>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5449957" y="1573696"/>
            <a:ext cx="4621696" cy="3442804"/>
          </a:xfrm>
          <a:prstGeom prst="rect">
            <a:avLst/>
          </a:prstGeom>
        </p:spPr>
        <p:txBody>
          <a:bodyPr/>
          <a:lstStyle>
            <a:lvl1pPr marL="0" indent="0">
              <a:spcAft>
                <a:spcPct val="0"/>
              </a:spcAft>
              <a:buNone/>
              <a:defRPr>
                <a:solidFill>
                  <a:schemeClr val="bg1"/>
                </a:solidFill>
              </a:defRPr>
            </a:lvl1pPr>
            <a:lvl2pPr marL="190492" indent="0">
              <a:spcAft>
                <a:spcPct val="0"/>
              </a:spcAft>
              <a:buNone/>
              <a:defRPr>
                <a:solidFill>
                  <a:schemeClr val="bg1"/>
                </a:solidFill>
              </a:defRPr>
            </a:lvl2pPr>
            <a:lvl3pPr marL="380985" indent="0">
              <a:spcAft>
                <a:spcPct val="0"/>
              </a:spcAft>
              <a:buNone/>
              <a:defRPr>
                <a:solidFill>
                  <a:schemeClr val="bg1"/>
                </a:solidFill>
              </a:defRPr>
            </a:lvl3pPr>
            <a:lvl4pPr marL="571477" indent="0">
              <a:spcAft>
                <a:spcPct val="0"/>
              </a:spcAft>
              <a:buNone/>
              <a:defRPr>
                <a:solidFill>
                  <a:schemeClr val="bg1"/>
                </a:solidFill>
              </a:defRPr>
            </a:lvl4pPr>
            <a:lvl5pPr marL="761970" indent="0">
              <a:spcAft>
                <a:spcPct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6251307"/>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384CB3DB-54E2-8C40-9F92-734AA39D756C}"/>
              </a:ext>
            </a:extLst>
          </p:cNvPr>
          <p:cNvGrpSpPr/>
          <p:nvPr userDrawn="1"/>
        </p:nvGrpSpPr>
        <p:grpSpPr>
          <a:xfrm>
            <a:off x="2740753" y="1496851"/>
            <a:ext cx="2398317" cy="2820558"/>
            <a:chOff x="5871258" y="341719"/>
            <a:chExt cx="1230581" cy="1447234"/>
          </a:xfrm>
          <a:solidFill>
            <a:srgbClr val="0785F2"/>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rgbClr val="0785F2"/>
                </a:solidFill>
              </a:endParaRPr>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rgbClr val="0785F2"/>
                </a:solidFill>
              </a:endParaRPr>
            </a:p>
          </p:txBody>
        </p:sp>
      </p:grpSp>
    </p:spTree>
    <p:extLst>
      <p:ext uri="{BB962C8B-B14F-4D97-AF65-F5344CB8AC3E}">
        <p14:creationId xmlns:p14="http://schemas.microsoft.com/office/powerpoint/2010/main" val="2486479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Text Large Arrow 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49957" y="712305"/>
            <a:ext cx="4621696" cy="861391"/>
          </a:xfrm>
        </p:spPr>
        <p:txBody>
          <a:bodyPr anchor="b"/>
          <a:lstStyle>
            <a:lvl1pPr>
              <a:defRPr>
                <a:solidFill>
                  <a:srgbClr val="FFC628"/>
                </a:solidFill>
              </a:defRPr>
            </a:lvl1pPr>
          </a:lstStyle>
          <a:p>
            <a:r>
              <a:rPr lang="en-US"/>
              <a:t>Click to edit Master title style</a:t>
            </a:r>
          </a:p>
        </p:txBody>
      </p:sp>
      <p:sp>
        <p:nvSpPr>
          <p:cNvPr id="7" name="Text Placeholder 6"/>
          <p:cNvSpPr>
            <a:spLocks noGrp="1"/>
          </p:cNvSpPr>
          <p:nvPr>
            <p:ph type="body" sz="quarter" idx="13"/>
          </p:nvPr>
        </p:nvSpPr>
        <p:spPr>
          <a:xfrm>
            <a:off x="5449957" y="1573696"/>
            <a:ext cx="4621696" cy="3442804"/>
          </a:xfrm>
          <a:prstGeom prst="rect">
            <a:avLst/>
          </a:prstGeom>
        </p:spPr>
        <p:txBody>
          <a:bodyPr/>
          <a:lstStyle>
            <a:lvl1pPr marL="0" indent="0">
              <a:spcAft>
                <a:spcPct val="0"/>
              </a:spcAft>
              <a:buNone/>
              <a:defRPr>
                <a:solidFill>
                  <a:schemeClr val="bg1"/>
                </a:solidFill>
              </a:defRPr>
            </a:lvl1pPr>
            <a:lvl2pPr marL="190492" indent="0">
              <a:spcAft>
                <a:spcPct val="0"/>
              </a:spcAft>
              <a:buNone/>
              <a:defRPr>
                <a:solidFill>
                  <a:schemeClr val="bg1"/>
                </a:solidFill>
              </a:defRPr>
            </a:lvl2pPr>
            <a:lvl3pPr marL="380985" indent="0">
              <a:spcAft>
                <a:spcPct val="0"/>
              </a:spcAft>
              <a:buNone/>
              <a:defRPr>
                <a:solidFill>
                  <a:schemeClr val="bg1"/>
                </a:solidFill>
              </a:defRPr>
            </a:lvl3pPr>
            <a:lvl4pPr marL="571477" indent="0">
              <a:spcAft>
                <a:spcPct val="0"/>
              </a:spcAft>
              <a:buNone/>
              <a:defRPr>
                <a:solidFill>
                  <a:schemeClr val="bg1"/>
                </a:solidFill>
              </a:defRPr>
            </a:lvl4pPr>
            <a:lvl5pPr marL="761970" indent="0">
              <a:spcAft>
                <a:spcPct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384CB3DB-54E2-8C40-9F92-734AA39D756C}"/>
              </a:ext>
            </a:extLst>
          </p:cNvPr>
          <p:cNvGrpSpPr/>
          <p:nvPr userDrawn="1"/>
        </p:nvGrpSpPr>
        <p:grpSpPr>
          <a:xfrm>
            <a:off x="2740753" y="1496851"/>
            <a:ext cx="2398317" cy="2820558"/>
            <a:chOff x="5871258" y="341719"/>
            <a:chExt cx="1230581" cy="1447234"/>
          </a:xfrm>
          <a:solidFill>
            <a:srgbClr val="FFC628"/>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10" name="Slide Number Placeholder 4">
            <a:extLst>
              <a:ext uri="{FF2B5EF4-FFF2-40B4-BE49-F238E27FC236}">
                <a16:creationId xmlns:a16="http://schemas.microsoft.com/office/drawing/2014/main" id="{811B80CC-81C5-3B45-B840-02E09D0E18A1}"/>
              </a:ext>
            </a:extLst>
          </p:cNvPr>
          <p:cNvSpPr>
            <a:spLocks noGrp="1"/>
          </p:cNvSpPr>
          <p:nvPr>
            <p:ph type="sldNum" sz="quarter" idx="12"/>
          </p:nvPr>
        </p:nvSpPr>
        <p:spPr>
          <a:xfrm>
            <a:off x="9526815" y="6389969"/>
            <a:ext cx="2411186" cy="330448"/>
          </a:xfrm>
        </p:spPr>
        <p:txBody>
          <a:bodyPr/>
          <a:lstStyle/>
          <a:p>
            <a:fld id="{F384092C-9B9C-9748-AC6A-F06C9D03AD52}" type="slidenum">
              <a:rPr lang="en-US" smtClean="0"/>
              <a:t>‹#›</a:t>
            </a:fld>
            <a:endParaRPr lang="en-US"/>
          </a:p>
        </p:txBody>
      </p:sp>
      <p:cxnSp>
        <p:nvCxnSpPr>
          <p:cNvPr id="14" name="Straight Connector 13">
            <a:extLst>
              <a:ext uri="{FF2B5EF4-FFF2-40B4-BE49-F238E27FC236}">
                <a16:creationId xmlns:a16="http://schemas.microsoft.com/office/drawing/2014/main" id="{68F32AAC-046B-2F45-86AB-2B98742DDD9C}"/>
              </a:ext>
            </a:extLst>
          </p:cNvPr>
          <p:cNvCxnSpPr/>
          <p:nvPr userDrawn="1"/>
        </p:nvCxnSpPr>
        <p:spPr>
          <a:xfrm>
            <a:off x="445975" y="6251307"/>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6182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Image Plus Column 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E6E1E96-957B-054B-A902-48C701387813}"/>
              </a:ext>
            </a:extLst>
          </p:cNvPr>
          <p:cNvPicPr>
            <a:picLocks noChangeAspect="1"/>
          </p:cNvPicPr>
          <p:nvPr/>
        </p:nvPicPr>
        <p:blipFill>
          <a:blip r:embed="rId2">
            <a:extLst>
              <a:ext uri="{28A0092B-C50C-407E-A947-70E740481C1C}">
                <a14:useLocalDpi xmlns:a14="http://schemas.microsoft.com/office/drawing/2010/main"/>
              </a:ext>
            </a:extLst>
          </a:blip>
          <a:srcRect l="49503" t="15350" b="224"/>
          <a:stretch>
            <a:fillRect/>
          </a:stretch>
        </p:blipFill>
        <p:spPr>
          <a:xfrm flipH="1">
            <a:off x="7599961" y="1"/>
            <a:ext cx="4592038" cy="6858000"/>
          </a:xfrm>
          <a:prstGeom prst="rect">
            <a:avLst/>
          </a:prstGeom>
        </p:spPr>
      </p:pic>
      <p:pic>
        <p:nvPicPr>
          <p:cNvPr id="11" name="Picture 10"/>
          <p:cNvPicPr>
            <a:picLocks noChangeAspect="1"/>
          </p:cNvPicPr>
          <p:nvPr/>
        </p:nvPicPr>
        <p:blipFill>
          <a:blip r:embed="rId3">
            <a:alphaModFix/>
            <a:extLst>
              <a:ext uri="{28A0092B-C50C-407E-A947-70E740481C1C}">
                <a14:useLocalDpi xmlns:a14="http://schemas.microsoft.com/office/drawing/2010/main"/>
              </a:ext>
            </a:extLst>
          </a:blip>
          <a:stretch>
            <a:fillRect/>
          </a:stretch>
        </p:blipFill>
        <p:spPr>
          <a:xfrm>
            <a:off x="1" y="0"/>
            <a:ext cx="8041659" cy="6858001"/>
          </a:xfrm>
          <a:prstGeom prst="rect">
            <a:avLst/>
          </a:prstGeom>
        </p:spPr>
      </p:pic>
      <p:sp>
        <p:nvSpPr>
          <p:cNvPr id="2" name="Title 1"/>
          <p:cNvSpPr>
            <a:spLocks noGrp="1"/>
          </p:cNvSpPr>
          <p:nvPr userDrawn="1">
            <p:ph type="title"/>
          </p:nvPr>
        </p:nvSpPr>
        <p:spPr>
          <a:xfrm>
            <a:off x="444500" y="95250"/>
            <a:ext cx="10858500" cy="762000"/>
          </a:xfrm>
        </p:spPr>
        <p:txBody>
          <a:bodyPr anchor="ctr"/>
          <a:lstStyle>
            <a:lvl1pPr>
              <a:defRPr sz="2500" b="0">
                <a:solidFill>
                  <a:schemeClr val="bg1"/>
                </a:solidFill>
                <a:latin typeface="+mj-lt"/>
              </a:defRPr>
            </a:lvl1pPr>
          </a:lstStyle>
          <a:p>
            <a:r>
              <a:rPr lang="en-US"/>
              <a:t>Click to edit Master title style</a:t>
            </a:r>
          </a:p>
        </p:txBody>
      </p:sp>
      <p:sp>
        <p:nvSpPr>
          <p:cNvPr id="7" name="Text Placeholder 6"/>
          <p:cNvSpPr>
            <a:spLocks noGrp="1"/>
          </p:cNvSpPr>
          <p:nvPr userDrawn="1">
            <p:ph type="body" sz="quarter" idx="13"/>
          </p:nvPr>
        </p:nvSpPr>
        <p:spPr>
          <a:xfrm>
            <a:off x="4572000" y="1755913"/>
            <a:ext cx="6949965" cy="3369837"/>
          </a:xfrm>
          <a:prstGeom prst="rect">
            <a:avLst/>
          </a:prstGeom>
        </p:spPr>
        <p:txBody>
          <a:bodyPr/>
          <a:lstStyle>
            <a:lvl1pPr marL="0" indent="0">
              <a:spcAft>
                <a:spcPct val="0"/>
              </a:spcAft>
              <a:buNone/>
              <a:defRPr>
                <a:solidFill>
                  <a:schemeClr val="bg1"/>
                </a:solidFill>
              </a:defRPr>
            </a:lvl1pPr>
            <a:lvl2pPr marL="190492" indent="0">
              <a:spcAft>
                <a:spcPct val="0"/>
              </a:spcAft>
              <a:buNone/>
              <a:defRPr>
                <a:solidFill>
                  <a:schemeClr val="bg1"/>
                </a:solidFill>
              </a:defRPr>
            </a:lvl2pPr>
            <a:lvl3pPr marL="380985" indent="0">
              <a:spcAft>
                <a:spcPct val="0"/>
              </a:spcAft>
              <a:buNone/>
              <a:defRPr>
                <a:solidFill>
                  <a:schemeClr val="bg1"/>
                </a:solidFill>
              </a:defRPr>
            </a:lvl3pPr>
            <a:lvl4pPr marL="571477" indent="0">
              <a:spcAft>
                <a:spcPct val="0"/>
              </a:spcAft>
              <a:buNone/>
              <a:defRPr>
                <a:solidFill>
                  <a:schemeClr val="bg1"/>
                </a:solidFill>
              </a:defRPr>
            </a:lvl4pPr>
            <a:lvl5pPr marL="761970" indent="0">
              <a:spcAft>
                <a:spcPct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4">
            <a:extLst>
              <a:ext uri="{FF2B5EF4-FFF2-40B4-BE49-F238E27FC236}">
                <a16:creationId xmlns:a16="http://schemas.microsoft.com/office/drawing/2014/main" id="{0B50B145-5078-6949-B5D2-585866875A1B}"/>
              </a:ext>
            </a:extLst>
          </p:cNvPr>
          <p:cNvSpPr>
            <a:spLocks noGrp="1"/>
          </p:cNvSpPr>
          <p:nvPr>
            <p:ph type="sldNum" sz="quarter" idx="12"/>
          </p:nvPr>
        </p:nvSpPr>
        <p:spPr>
          <a:xfrm>
            <a:off x="9526815" y="6389969"/>
            <a:ext cx="2411186" cy="330448"/>
          </a:xfrm>
        </p:spPr>
        <p:txBody>
          <a:bodyPr/>
          <a:lstStyle/>
          <a:p>
            <a:fld id="{F384092C-9B9C-9748-AC6A-F06C9D03AD52}" type="slidenum">
              <a:rPr lang="en-US" smtClean="0"/>
              <a:t>‹#›</a:t>
            </a:fld>
            <a:endParaRPr lang="en-US"/>
          </a:p>
        </p:txBody>
      </p:sp>
      <p:cxnSp>
        <p:nvCxnSpPr>
          <p:cNvPr id="13" name="Straight Connector 12">
            <a:extLst>
              <a:ext uri="{FF2B5EF4-FFF2-40B4-BE49-F238E27FC236}">
                <a16:creationId xmlns:a16="http://schemas.microsoft.com/office/drawing/2014/main" id="{A73B18C6-944A-F443-8452-DA8051365EE2}"/>
              </a:ext>
            </a:extLst>
          </p:cNvPr>
          <p:cNvCxnSpPr/>
          <p:nvPr userDrawn="1"/>
        </p:nvCxnSpPr>
        <p:spPr>
          <a:xfrm>
            <a:off x="445975" y="857307"/>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6328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Image Plus Column 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A28A24-56E7-AF41-A080-739AAC3ED60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608" y="-46721"/>
            <a:ext cx="12300858" cy="6917423"/>
          </a:xfrm>
          <a:prstGeom prst="rect">
            <a:avLst/>
          </a:prstGeom>
        </p:spPr>
      </p:pic>
      <p:sp>
        <p:nvSpPr>
          <p:cNvPr id="2" name="Title 1"/>
          <p:cNvSpPr>
            <a:spLocks noGrp="1"/>
          </p:cNvSpPr>
          <p:nvPr>
            <p:ph type="title"/>
          </p:nvPr>
        </p:nvSpPr>
        <p:spPr>
          <a:xfrm>
            <a:off x="444500" y="95250"/>
            <a:ext cx="10858500" cy="762000"/>
          </a:xfrm>
        </p:spPr>
        <p:txBody>
          <a:bodyPr anchor="ctr"/>
          <a:lstStyle>
            <a:lvl1pPr>
              <a:defRPr sz="250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4572000" y="1755913"/>
            <a:ext cx="6949965" cy="3369837"/>
          </a:xfrm>
          <a:prstGeom prst="rect">
            <a:avLst/>
          </a:prstGeom>
        </p:spPr>
        <p:txBody>
          <a:bodyPr/>
          <a:lstStyle>
            <a:lvl1pPr marL="0" indent="0">
              <a:spcAft>
                <a:spcPct val="0"/>
              </a:spcAft>
              <a:buNone/>
              <a:defRPr>
                <a:solidFill>
                  <a:schemeClr val="bg1"/>
                </a:solidFill>
              </a:defRPr>
            </a:lvl1pPr>
            <a:lvl2pPr marL="190492" indent="0">
              <a:spcAft>
                <a:spcPct val="0"/>
              </a:spcAft>
              <a:buNone/>
              <a:defRPr>
                <a:solidFill>
                  <a:schemeClr val="bg1"/>
                </a:solidFill>
              </a:defRPr>
            </a:lvl2pPr>
            <a:lvl3pPr marL="380985" indent="0">
              <a:spcAft>
                <a:spcPct val="0"/>
              </a:spcAft>
              <a:buNone/>
              <a:defRPr>
                <a:solidFill>
                  <a:schemeClr val="bg1"/>
                </a:solidFill>
              </a:defRPr>
            </a:lvl3pPr>
            <a:lvl4pPr marL="571477" indent="0">
              <a:spcAft>
                <a:spcPct val="0"/>
              </a:spcAft>
              <a:buNone/>
              <a:defRPr>
                <a:solidFill>
                  <a:schemeClr val="bg1"/>
                </a:solidFill>
              </a:defRPr>
            </a:lvl4pPr>
            <a:lvl5pPr marL="761970" indent="0">
              <a:spcAft>
                <a:spcPct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850557"/>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4692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Image Plus Column 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CA28A24-56E7-AF41-A080-739AAC3ED60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1420" y="-40820"/>
            <a:ext cx="12360386" cy="6971482"/>
          </a:xfrm>
          <a:prstGeom prst="rect">
            <a:avLst/>
          </a:prstGeom>
        </p:spPr>
      </p:pic>
      <p:sp>
        <p:nvSpPr>
          <p:cNvPr id="2" name="Title 1"/>
          <p:cNvSpPr>
            <a:spLocks noGrp="1"/>
          </p:cNvSpPr>
          <p:nvPr>
            <p:ph type="title"/>
          </p:nvPr>
        </p:nvSpPr>
        <p:spPr>
          <a:xfrm>
            <a:off x="450500" y="95250"/>
            <a:ext cx="10858500" cy="762000"/>
          </a:xfrm>
        </p:spPr>
        <p:txBody>
          <a:bodyPr anchor="ctr"/>
          <a:lstStyle>
            <a:lvl1pPr>
              <a:defRPr sz="2500" b="0" i="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49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4572000" y="1755913"/>
            <a:ext cx="6949965" cy="3369837"/>
          </a:xfrm>
          <a:prstGeom prst="rect">
            <a:avLst/>
          </a:prstGeom>
        </p:spPr>
        <p:txBody>
          <a:bodyPr/>
          <a:lstStyle>
            <a:lvl1pPr marL="0" indent="0">
              <a:spcAft>
                <a:spcPct val="0"/>
              </a:spcAft>
              <a:buNone/>
              <a:defRPr>
                <a:solidFill>
                  <a:schemeClr val="bg1"/>
                </a:solidFill>
              </a:defRPr>
            </a:lvl1pPr>
            <a:lvl2pPr marL="190492" indent="0">
              <a:spcAft>
                <a:spcPct val="0"/>
              </a:spcAft>
              <a:buNone/>
              <a:defRPr>
                <a:solidFill>
                  <a:schemeClr val="bg1"/>
                </a:solidFill>
              </a:defRPr>
            </a:lvl2pPr>
            <a:lvl3pPr marL="380985" indent="0">
              <a:spcAft>
                <a:spcPct val="0"/>
              </a:spcAft>
              <a:buNone/>
              <a:defRPr>
                <a:solidFill>
                  <a:schemeClr val="bg1"/>
                </a:solidFill>
              </a:defRPr>
            </a:lvl3pPr>
            <a:lvl4pPr marL="571477" indent="0">
              <a:spcAft>
                <a:spcPct val="0"/>
              </a:spcAft>
              <a:buNone/>
              <a:defRPr>
                <a:solidFill>
                  <a:schemeClr val="bg1"/>
                </a:solidFill>
              </a:defRPr>
            </a:lvl4pPr>
            <a:lvl5pPr marL="761970" indent="0">
              <a:spcAft>
                <a:spcPct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857250"/>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6396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Agenda 1">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1493500" cy="762000"/>
          </a:xfrm>
        </p:spPr>
        <p:txBody>
          <a:bodyPr anchor="ctr"/>
          <a:lstStyle>
            <a:lvl1pPr>
              <a:defRPr sz="2500">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2667001" y="1397000"/>
            <a:ext cx="8854964" cy="4019550"/>
          </a:xfrm>
          <a:prstGeom prst="rect">
            <a:avLst/>
          </a:prstGeom>
        </p:spPr>
        <p:txBody>
          <a:bodyPr/>
          <a:lstStyle>
            <a:lvl1pPr>
              <a:spcAft>
                <a:spcPct val="0"/>
              </a:spcAft>
              <a:buClr>
                <a:schemeClr val="tx1"/>
              </a:buClr>
              <a:defRPr sz="2000"/>
            </a:lvl1pPr>
            <a:lvl2pPr>
              <a:spcAft>
                <a:spcPct val="0"/>
              </a:spcAft>
              <a:buClr>
                <a:schemeClr val="tx1"/>
              </a:buClr>
              <a:defRPr/>
            </a:lvl2pPr>
            <a:lvl3pPr>
              <a:spcAft>
                <a:spcPct val="0"/>
              </a:spcAft>
              <a:buClr>
                <a:schemeClr val="tx1"/>
              </a:buClr>
              <a:defRPr/>
            </a:lvl3pPr>
            <a:lvl4pPr>
              <a:spcAft>
                <a:spcPct val="0"/>
              </a:spcAft>
              <a:buClr>
                <a:schemeClr val="tx1"/>
              </a:buClr>
              <a:defRPr/>
            </a:lvl4pPr>
            <a:lvl5pPr>
              <a:spcAft>
                <a:spcPct val="0"/>
              </a:spcAft>
              <a:buClr>
                <a:schemeClr val="tx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857250"/>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4297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Agenda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1493500" cy="762000"/>
          </a:xfrm>
        </p:spPr>
        <p:txBody>
          <a:bodyPr anchor="ctr"/>
          <a:lstStyle>
            <a:lvl1pPr>
              <a:defRPr sz="250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2667001" y="1397000"/>
            <a:ext cx="8854964" cy="4019550"/>
          </a:xfrm>
          <a:prstGeom prst="rect">
            <a:avLst/>
          </a:prstGeom>
        </p:spPr>
        <p:txBody>
          <a:bodyPr/>
          <a:lstStyle>
            <a:lvl1pPr>
              <a:spcAft>
                <a:spcPct val="0"/>
              </a:spcAft>
              <a:buClr>
                <a:srgbClr val="0785F2"/>
              </a:buClr>
              <a:defRPr sz="2000">
                <a:solidFill>
                  <a:schemeClr val="bg1"/>
                </a:solidFill>
              </a:defRPr>
            </a:lvl1pPr>
            <a:lvl2pPr>
              <a:spcAft>
                <a:spcPct val="0"/>
              </a:spcAft>
              <a:buClr>
                <a:srgbClr val="0785F2"/>
              </a:buClr>
              <a:defRPr>
                <a:solidFill>
                  <a:schemeClr val="bg1"/>
                </a:solidFill>
              </a:defRPr>
            </a:lvl2pPr>
            <a:lvl3pPr>
              <a:spcAft>
                <a:spcPct val="0"/>
              </a:spcAft>
              <a:buClr>
                <a:srgbClr val="0785F2"/>
              </a:buClr>
              <a:defRPr>
                <a:solidFill>
                  <a:schemeClr val="bg1"/>
                </a:solidFill>
              </a:defRPr>
            </a:lvl3pPr>
            <a:lvl4pPr>
              <a:spcAft>
                <a:spcPct val="0"/>
              </a:spcAft>
              <a:buClr>
                <a:srgbClr val="0785F2"/>
              </a:buClr>
              <a:defRPr>
                <a:solidFill>
                  <a:schemeClr val="bg1"/>
                </a:solidFill>
              </a:defRPr>
            </a:lvl4pPr>
            <a:lvl5pPr>
              <a:spcAft>
                <a:spcPct val="0"/>
              </a:spcAft>
              <a:buClr>
                <a:srgbClr val="0785F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857250"/>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8152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858500" cy="762000"/>
          </a:xfrm>
        </p:spPr>
        <p:txBody>
          <a:bodyPr anchor="ctr"/>
          <a:lstStyle>
            <a:lvl1pPr>
              <a:defRPr sz="2500">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2667001" y="1397000"/>
            <a:ext cx="8854964" cy="4019550"/>
          </a:xfrm>
          <a:prstGeom prst="rect">
            <a:avLst/>
          </a:prstGeom>
        </p:spPr>
        <p:txBody>
          <a:bodyPr numCol="2" spcCol="457200"/>
          <a:lstStyle>
            <a:lvl1pPr>
              <a:spcAft>
                <a:spcPct val="0"/>
              </a:spcAft>
              <a:buClr>
                <a:schemeClr val="tx1"/>
              </a:buClr>
              <a:defRPr sz="2000"/>
            </a:lvl1pPr>
            <a:lvl2pPr>
              <a:spcAft>
                <a:spcPct val="0"/>
              </a:spcAft>
              <a:buClr>
                <a:schemeClr val="tx1"/>
              </a:buClr>
              <a:defRPr/>
            </a:lvl2pPr>
            <a:lvl3pPr>
              <a:spcAft>
                <a:spcPct val="0"/>
              </a:spcAft>
              <a:buClr>
                <a:schemeClr val="tx1"/>
              </a:buClr>
              <a:defRPr/>
            </a:lvl3pPr>
            <a:lvl4pPr>
              <a:spcAft>
                <a:spcPct val="0"/>
              </a:spcAft>
              <a:buClr>
                <a:schemeClr val="tx1"/>
              </a:buClr>
              <a:defRPr/>
            </a:lvl4pPr>
            <a:lvl5pPr>
              <a:spcAft>
                <a:spcPct val="0"/>
              </a:spcAft>
              <a:buClr>
                <a:schemeClr val="tx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857250"/>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1746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Agenda 4">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858500" cy="762000"/>
          </a:xfrm>
        </p:spPr>
        <p:txBody>
          <a:bodyPr anchor="ctr"/>
          <a:lstStyle>
            <a:lvl1pPr>
              <a:defRPr sz="250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2667000" y="1397001"/>
            <a:ext cx="8854965" cy="3976579"/>
          </a:xfrm>
          <a:prstGeom prst="rect">
            <a:avLst/>
          </a:prstGeom>
        </p:spPr>
        <p:txBody>
          <a:bodyPr numCol="2" spcCol="457200"/>
          <a:lstStyle>
            <a:lvl1pPr>
              <a:spcAft>
                <a:spcPct val="0"/>
              </a:spcAft>
              <a:buClr>
                <a:srgbClr val="0785F2"/>
              </a:buClr>
              <a:defRPr sz="2000">
                <a:solidFill>
                  <a:schemeClr val="bg1"/>
                </a:solidFill>
              </a:defRPr>
            </a:lvl1pPr>
            <a:lvl2pPr>
              <a:spcAft>
                <a:spcPct val="0"/>
              </a:spcAft>
              <a:buClr>
                <a:srgbClr val="0785F2"/>
              </a:buClr>
              <a:defRPr>
                <a:solidFill>
                  <a:schemeClr val="bg1"/>
                </a:solidFill>
              </a:defRPr>
            </a:lvl2pPr>
            <a:lvl3pPr>
              <a:spcAft>
                <a:spcPct val="0"/>
              </a:spcAft>
              <a:buClr>
                <a:srgbClr val="0785F2"/>
              </a:buClr>
              <a:defRPr>
                <a:solidFill>
                  <a:schemeClr val="bg1"/>
                </a:solidFill>
              </a:defRPr>
            </a:lvl3pPr>
            <a:lvl4pPr>
              <a:spcAft>
                <a:spcPct val="0"/>
              </a:spcAft>
              <a:buClr>
                <a:srgbClr val="0785F2"/>
              </a:buClr>
              <a:defRPr>
                <a:solidFill>
                  <a:schemeClr val="bg1"/>
                </a:solidFill>
              </a:defRPr>
            </a:lvl4pPr>
            <a:lvl5pPr>
              <a:spcAft>
                <a:spcPct val="0"/>
              </a:spcAft>
              <a:buClr>
                <a:srgbClr val="0785F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857250"/>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7230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page">
    <p:spTree>
      <p:nvGrpSpPr>
        <p:cNvPr id="1" name=""/>
        <p:cNvGrpSpPr/>
        <p:nvPr/>
      </p:nvGrpSpPr>
      <p:grpSpPr>
        <a:xfrm>
          <a:off x="0" y="0"/>
          <a:ext cx="0" cy="0"/>
          <a:chOff x="0" y="0"/>
          <a:chExt cx="0" cy="0"/>
        </a:xfrm>
      </p:grpSpPr>
      <p:sp>
        <p:nvSpPr>
          <p:cNvPr id="2" name="Title 1"/>
          <p:cNvSpPr>
            <a:spLocks noGrp="1"/>
          </p:cNvSpPr>
          <p:nvPr>
            <p:ph type="title"/>
          </p:nvPr>
        </p:nvSpPr>
        <p:spPr>
          <a:xfrm>
            <a:off x="444500" y="126478"/>
            <a:ext cx="10858500" cy="730773"/>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0098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3" hasCustomPrompt="1"/>
          </p:nvPr>
        </p:nvSpPr>
        <p:spPr>
          <a:xfrm>
            <a:off x="603250" y="1910780"/>
            <a:ext cx="3747524" cy="4017211"/>
          </a:xfrm>
        </p:spPr>
        <p:txBody>
          <a:bodyPr anchor="b"/>
          <a:lstStyle>
            <a:lvl1pPr marL="0" indent="0">
              <a:lnSpc>
                <a:spcPct val="100000"/>
              </a:lnSpc>
              <a:spcBef>
                <a:spcPct val="0"/>
              </a:spcBef>
              <a:buNone/>
              <a:defRPr sz="1167"/>
            </a:lvl1pPr>
            <a:lvl2pPr marL="190492" indent="0">
              <a:buNone/>
              <a:defRPr/>
            </a:lvl2pPr>
            <a:lvl3pPr marL="380985" indent="0">
              <a:buNone/>
              <a:defRPr/>
            </a:lvl3pPr>
            <a:lvl4pPr marL="571477" indent="0">
              <a:buNone/>
              <a:defRPr/>
            </a:lvl4pPr>
            <a:lvl5pPr marL="761970" indent="0">
              <a:buNone/>
              <a:defRPr/>
            </a:lvl5pPr>
          </a:lstStyle>
          <a:p>
            <a:pPr lvl="0"/>
            <a:r>
              <a:rPr lang="en-US"/>
              <a:t>Chart explainer text</a:t>
            </a:r>
          </a:p>
        </p:txBody>
      </p:sp>
      <p:sp>
        <p:nvSpPr>
          <p:cNvPr id="12" name="Text Placeholder 6"/>
          <p:cNvSpPr>
            <a:spLocks noGrp="1"/>
          </p:cNvSpPr>
          <p:nvPr>
            <p:ph type="body" sz="quarter" idx="14" hasCustomPrompt="1"/>
          </p:nvPr>
        </p:nvSpPr>
        <p:spPr>
          <a:xfrm>
            <a:off x="1431715" y="6076415"/>
            <a:ext cx="2435640" cy="495836"/>
          </a:xfrm>
        </p:spPr>
        <p:txBody>
          <a:bodyPr anchor="b"/>
          <a:lstStyle>
            <a:lvl1pPr marL="0" indent="0" algn="l">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lient Stories 1">
    <p:spTree>
      <p:nvGrpSpPr>
        <p:cNvPr id="1" name=""/>
        <p:cNvGrpSpPr/>
        <p:nvPr/>
      </p:nvGrpSpPr>
      <p:grpSpPr>
        <a:xfrm>
          <a:off x="0" y="0"/>
          <a:ext cx="0" cy="0"/>
          <a:chOff x="0" y="0"/>
          <a:chExt cx="0" cy="0"/>
        </a:xfrm>
      </p:grpSpPr>
      <p:sp>
        <p:nvSpPr>
          <p:cNvPr id="12" name="Rectangle 11"/>
          <p:cNvSpPr/>
          <p:nvPr userDrawn="1"/>
        </p:nvSpPr>
        <p:spPr>
          <a:xfrm>
            <a:off x="6096000" y="0"/>
            <a:ext cx="6096000" cy="6858000"/>
          </a:xfrm>
          <a:prstGeom prst="rect">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p:cNvSpPr>
            <a:spLocks noGrp="1"/>
          </p:cNvSpPr>
          <p:nvPr>
            <p:ph type="title"/>
          </p:nvPr>
        </p:nvSpPr>
        <p:spPr>
          <a:xfrm>
            <a:off x="445975" y="578115"/>
            <a:ext cx="5245213" cy="3057933"/>
          </a:xfrm>
        </p:spPr>
        <p:txBody>
          <a:bodyPr anchor="t"/>
          <a:lstStyle>
            <a:lvl1pPr>
              <a:defRPr sz="3333" b="0">
                <a:latin typeface="+mj-lt"/>
              </a:defRPr>
            </a:lvl1pPr>
          </a:lstStyle>
          <a:p>
            <a:r>
              <a:rPr lang="en-US"/>
              <a:t>Click to edit Master title style</a:t>
            </a:r>
          </a:p>
        </p:txBody>
      </p:sp>
      <p:sp>
        <p:nvSpPr>
          <p:cNvPr id="7" name="Text Placeholder 6"/>
          <p:cNvSpPr>
            <a:spLocks noGrp="1"/>
          </p:cNvSpPr>
          <p:nvPr>
            <p:ph type="body" sz="quarter" idx="13"/>
          </p:nvPr>
        </p:nvSpPr>
        <p:spPr>
          <a:xfrm>
            <a:off x="6841435" y="692536"/>
            <a:ext cx="4540941" cy="5427277"/>
          </a:xfrm>
          <a:prstGeom prst="rect">
            <a:avLst/>
          </a:prstGeom>
        </p:spPr>
        <p:txBody>
          <a:bodyPr/>
          <a:lstStyle>
            <a:lvl1pPr>
              <a:spcBef>
                <a:spcPts val="1000"/>
              </a:spcBef>
              <a:spcAft>
                <a:spcPct val="0"/>
              </a:spcAft>
              <a:defRPr>
                <a:solidFill>
                  <a:schemeClr val="bg1"/>
                </a:solidFill>
              </a:defRPr>
            </a:lvl1pPr>
            <a:lvl2pPr>
              <a:spcAft>
                <a:spcPct val="0"/>
              </a:spcAft>
              <a:defRPr>
                <a:solidFill>
                  <a:schemeClr val="bg1"/>
                </a:solidFill>
              </a:defRPr>
            </a:lvl2pPr>
            <a:lvl3pPr>
              <a:spcAft>
                <a:spcPct val="0"/>
              </a:spcAft>
              <a:defRPr>
                <a:solidFill>
                  <a:schemeClr val="bg1"/>
                </a:solidFill>
              </a:defRPr>
            </a:lvl3pPr>
            <a:lvl4pPr>
              <a:spcAft>
                <a:spcPct val="0"/>
              </a:spcAft>
              <a:defRPr>
                <a:solidFill>
                  <a:schemeClr val="bg1"/>
                </a:solidFill>
              </a:defRPr>
            </a:lvl4pPr>
            <a:lvl5pPr>
              <a:spcAft>
                <a:spcPct val="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C1437DBA-B6FE-894A-88B5-539787B8BCA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630550" y="6387504"/>
            <a:ext cx="345431" cy="279406"/>
          </a:xfrm>
          <a:prstGeom prst="rect">
            <a:avLst/>
          </a:prstGeom>
        </p:spPr>
      </p:pic>
      <p:sp>
        <p:nvSpPr>
          <p:cNvPr id="3" name="Rectangle 2">
            <a:extLst>
              <a:ext uri="{FF2B5EF4-FFF2-40B4-BE49-F238E27FC236}">
                <a16:creationId xmlns:a16="http://schemas.microsoft.com/office/drawing/2014/main" id="{319A4EA8-6023-1A42-B4C0-B3A0290686BF}"/>
              </a:ext>
            </a:extLst>
          </p:cNvPr>
          <p:cNvSpPr/>
          <p:nvPr userDrawn="1"/>
        </p:nvSpPr>
        <p:spPr>
          <a:xfrm>
            <a:off x="0" y="6204000"/>
            <a:ext cx="6084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Picture Placeholder 10"/>
          <p:cNvSpPr>
            <a:spLocks noGrp="1"/>
          </p:cNvSpPr>
          <p:nvPr>
            <p:ph type="pic" sz="quarter" idx="14" hasCustomPrompt="1"/>
          </p:nvPr>
        </p:nvSpPr>
        <p:spPr>
          <a:xfrm>
            <a:off x="1" y="3881438"/>
            <a:ext cx="6096000" cy="2976563"/>
          </a:xfrm>
        </p:spPr>
        <p:txBody>
          <a:bodyPr/>
          <a:lstStyle>
            <a:lvl1pPr marL="0" indent="0">
              <a:buNone/>
              <a:defRPr/>
            </a:lvl1pPr>
          </a:lstStyle>
          <a:p>
            <a:r>
              <a:rPr lang="en-US"/>
              <a:t>Insert photo here</a:t>
            </a:r>
          </a:p>
        </p:txBody>
      </p:sp>
    </p:spTree>
    <p:extLst>
      <p:ext uri="{BB962C8B-B14F-4D97-AF65-F5344CB8AC3E}">
        <p14:creationId xmlns:p14="http://schemas.microsoft.com/office/powerpoint/2010/main" val="2211928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lient Stories 2">
    <p:spTree>
      <p:nvGrpSpPr>
        <p:cNvPr id="1" name=""/>
        <p:cNvGrpSpPr/>
        <p:nvPr/>
      </p:nvGrpSpPr>
      <p:grpSpPr>
        <a:xfrm>
          <a:off x="0" y="0"/>
          <a:ext cx="0" cy="0"/>
          <a:chOff x="0" y="0"/>
          <a:chExt cx="0" cy="0"/>
        </a:xfrm>
      </p:grpSpPr>
      <p:sp>
        <p:nvSpPr>
          <p:cNvPr id="12" name="Rectangle 11"/>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p:cNvSpPr>
            <a:spLocks noGrp="1"/>
          </p:cNvSpPr>
          <p:nvPr>
            <p:ph type="title"/>
          </p:nvPr>
        </p:nvSpPr>
        <p:spPr>
          <a:xfrm>
            <a:off x="445975" y="578115"/>
            <a:ext cx="5245213" cy="3057933"/>
          </a:xfrm>
        </p:spPr>
        <p:txBody>
          <a:bodyPr anchor="t"/>
          <a:lstStyle>
            <a:lvl1pPr>
              <a:defRPr sz="3333"/>
            </a:lvl1pPr>
          </a:lstStyle>
          <a:p>
            <a:r>
              <a:rPr lang="en-US"/>
              <a:t>Click to edit Master title style</a:t>
            </a:r>
          </a:p>
        </p:txBody>
      </p:sp>
      <p:sp>
        <p:nvSpPr>
          <p:cNvPr id="7" name="Text Placeholder 6"/>
          <p:cNvSpPr>
            <a:spLocks noGrp="1"/>
          </p:cNvSpPr>
          <p:nvPr>
            <p:ph type="body" sz="quarter" idx="13"/>
          </p:nvPr>
        </p:nvSpPr>
        <p:spPr>
          <a:xfrm>
            <a:off x="6841435" y="692536"/>
            <a:ext cx="4540941" cy="5427277"/>
          </a:xfrm>
          <a:prstGeom prst="rect">
            <a:avLst/>
          </a:prstGeom>
        </p:spPr>
        <p:txBody>
          <a:bodyPr/>
          <a:lstStyle>
            <a:lvl1pPr>
              <a:spcBef>
                <a:spcPts val="1000"/>
              </a:spcBef>
              <a:spcAft>
                <a:spcPct val="0"/>
              </a:spcAft>
              <a:defRPr>
                <a:solidFill>
                  <a:schemeClr val="bg1"/>
                </a:solidFill>
              </a:defRPr>
            </a:lvl1pPr>
            <a:lvl2pPr>
              <a:spcAft>
                <a:spcPct val="0"/>
              </a:spcAft>
              <a:defRPr>
                <a:solidFill>
                  <a:schemeClr val="bg1"/>
                </a:solidFill>
              </a:defRPr>
            </a:lvl2pPr>
            <a:lvl3pPr>
              <a:spcAft>
                <a:spcPct val="0"/>
              </a:spcAft>
              <a:defRPr>
                <a:solidFill>
                  <a:schemeClr val="bg1"/>
                </a:solidFill>
              </a:defRPr>
            </a:lvl3pPr>
            <a:lvl4pPr>
              <a:spcAft>
                <a:spcPct val="0"/>
              </a:spcAft>
              <a:defRPr>
                <a:solidFill>
                  <a:schemeClr val="bg1"/>
                </a:solidFill>
              </a:defRPr>
            </a:lvl4pPr>
            <a:lvl5pPr>
              <a:spcAft>
                <a:spcPct val="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6CEF73AB-E0D8-F444-BBE6-F341E942F6D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630550" y="6387504"/>
            <a:ext cx="345431" cy="279406"/>
          </a:xfrm>
          <a:prstGeom prst="rect">
            <a:avLst/>
          </a:prstGeom>
        </p:spPr>
      </p:pic>
      <p:sp>
        <p:nvSpPr>
          <p:cNvPr id="9" name="Rectangle 8">
            <a:extLst>
              <a:ext uri="{FF2B5EF4-FFF2-40B4-BE49-F238E27FC236}">
                <a16:creationId xmlns:a16="http://schemas.microsoft.com/office/drawing/2014/main" id="{D046F9C3-AC2D-394E-99F1-F7A72A00548D}"/>
              </a:ext>
            </a:extLst>
          </p:cNvPr>
          <p:cNvSpPr/>
          <p:nvPr userDrawn="1"/>
        </p:nvSpPr>
        <p:spPr>
          <a:xfrm>
            <a:off x="0" y="6204000"/>
            <a:ext cx="6084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Picture Placeholder 10"/>
          <p:cNvSpPr>
            <a:spLocks noGrp="1"/>
          </p:cNvSpPr>
          <p:nvPr>
            <p:ph type="pic" sz="quarter" idx="14" hasCustomPrompt="1"/>
          </p:nvPr>
        </p:nvSpPr>
        <p:spPr>
          <a:xfrm>
            <a:off x="1" y="3881438"/>
            <a:ext cx="6096000" cy="2976563"/>
          </a:xfrm>
        </p:spPr>
        <p:txBody>
          <a:bodyPr/>
          <a:lstStyle>
            <a:lvl1pPr marL="0" indent="0">
              <a:buNone/>
              <a:defRPr/>
            </a:lvl1pPr>
          </a:lstStyle>
          <a:p>
            <a:r>
              <a:rPr lang="en-US"/>
              <a:t>Insert photo here</a:t>
            </a:r>
          </a:p>
        </p:txBody>
      </p:sp>
    </p:spTree>
    <p:extLst>
      <p:ext uri="{BB962C8B-B14F-4D97-AF65-F5344CB8AC3E}">
        <p14:creationId xmlns:p14="http://schemas.microsoft.com/office/powerpoint/2010/main" val="2538485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lient Stories 3">
    <p:spTree>
      <p:nvGrpSpPr>
        <p:cNvPr id="1" name=""/>
        <p:cNvGrpSpPr/>
        <p:nvPr/>
      </p:nvGrpSpPr>
      <p:grpSpPr>
        <a:xfrm>
          <a:off x="0" y="0"/>
          <a:ext cx="0" cy="0"/>
          <a:chOff x="0" y="0"/>
          <a:chExt cx="0" cy="0"/>
        </a:xfrm>
      </p:grpSpPr>
      <p:sp>
        <p:nvSpPr>
          <p:cNvPr id="12" name="Rectangle 11"/>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p:cNvSpPr>
            <a:spLocks noGrp="1"/>
          </p:cNvSpPr>
          <p:nvPr>
            <p:ph type="title"/>
          </p:nvPr>
        </p:nvSpPr>
        <p:spPr>
          <a:xfrm>
            <a:off x="445975" y="692536"/>
            <a:ext cx="5245213" cy="3057933"/>
          </a:xfrm>
        </p:spPr>
        <p:txBody>
          <a:bodyPr anchor="t"/>
          <a:lstStyle>
            <a:lvl1pPr>
              <a:defRPr sz="3333" b="0">
                <a:latin typeface="+mj-lt"/>
              </a:defRPr>
            </a:lvl1pPr>
          </a:lstStyle>
          <a:p>
            <a:r>
              <a:rPr lang="en-US"/>
              <a:t>Click to edit Master title style</a:t>
            </a:r>
          </a:p>
        </p:txBody>
      </p:sp>
      <p:sp>
        <p:nvSpPr>
          <p:cNvPr id="7" name="Text Placeholder 6"/>
          <p:cNvSpPr>
            <a:spLocks noGrp="1"/>
          </p:cNvSpPr>
          <p:nvPr>
            <p:ph type="body" sz="quarter" idx="13"/>
          </p:nvPr>
        </p:nvSpPr>
        <p:spPr>
          <a:xfrm>
            <a:off x="6841435" y="692536"/>
            <a:ext cx="4540941" cy="5427277"/>
          </a:xfrm>
          <a:prstGeom prst="rect">
            <a:avLst/>
          </a:prstGeom>
        </p:spPr>
        <p:txBody>
          <a:bodyPr/>
          <a:lstStyle>
            <a:lvl1pPr>
              <a:spcBef>
                <a:spcPts val="1000"/>
              </a:spcBef>
              <a:spcAft>
                <a:spcPct val="0"/>
              </a:spcAft>
              <a:defRPr>
                <a:solidFill>
                  <a:schemeClr val="bg1"/>
                </a:solidFill>
              </a:defRPr>
            </a:lvl1pPr>
            <a:lvl2pPr>
              <a:spcAft>
                <a:spcPct val="0"/>
              </a:spcAft>
              <a:defRPr>
                <a:solidFill>
                  <a:schemeClr val="bg1"/>
                </a:solidFill>
              </a:defRPr>
            </a:lvl2pPr>
            <a:lvl3pPr>
              <a:spcAft>
                <a:spcPct val="0"/>
              </a:spcAft>
              <a:defRPr>
                <a:solidFill>
                  <a:schemeClr val="bg1"/>
                </a:solidFill>
              </a:defRPr>
            </a:lvl3pPr>
            <a:lvl4pPr>
              <a:spcAft>
                <a:spcPct val="0"/>
              </a:spcAft>
              <a:defRPr>
                <a:solidFill>
                  <a:schemeClr val="bg1"/>
                </a:solidFill>
              </a:defRPr>
            </a:lvl4pPr>
            <a:lvl5pPr>
              <a:spcAft>
                <a:spcPct val="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7676ECD8-2A80-CA4D-9F22-B1DD9BA3A6C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630550" y="6387504"/>
            <a:ext cx="345431" cy="279406"/>
          </a:xfrm>
          <a:prstGeom prst="rect">
            <a:avLst/>
          </a:prstGeom>
        </p:spPr>
      </p:pic>
      <p:sp>
        <p:nvSpPr>
          <p:cNvPr id="8" name="Rectangle 7">
            <a:extLst>
              <a:ext uri="{FF2B5EF4-FFF2-40B4-BE49-F238E27FC236}">
                <a16:creationId xmlns:a16="http://schemas.microsoft.com/office/drawing/2014/main" id="{BEC16478-152C-A840-A4A2-9FAEBA1DC22B}"/>
              </a:ext>
            </a:extLst>
          </p:cNvPr>
          <p:cNvSpPr/>
          <p:nvPr userDrawn="1"/>
        </p:nvSpPr>
        <p:spPr>
          <a:xfrm>
            <a:off x="0" y="6204000"/>
            <a:ext cx="6084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Picture Placeholder 10"/>
          <p:cNvSpPr>
            <a:spLocks noGrp="1"/>
          </p:cNvSpPr>
          <p:nvPr>
            <p:ph type="pic" sz="quarter" idx="14" hasCustomPrompt="1"/>
          </p:nvPr>
        </p:nvSpPr>
        <p:spPr>
          <a:xfrm>
            <a:off x="1" y="4857750"/>
            <a:ext cx="6096000" cy="2000250"/>
          </a:xfrm>
        </p:spPr>
        <p:txBody>
          <a:bodyPr/>
          <a:lstStyle>
            <a:lvl1pPr marL="0" indent="0">
              <a:buNone/>
              <a:defRPr/>
            </a:lvl1pPr>
          </a:lstStyle>
          <a:p>
            <a:r>
              <a:rPr lang="en-US"/>
              <a:t>Insert photo here</a:t>
            </a:r>
          </a:p>
        </p:txBody>
      </p:sp>
    </p:spTree>
    <p:extLst>
      <p:ext uri="{BB962C8B-B14F-4D97-AF65-F5344CB8AC3E}">
        <p14:creationId xmlns:p14="http://schemas.microsoft.com/office/powerpoint/2010/main" val="4177455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ase Study 1">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652EFC0-0754-454C-8CBA-19C58A2B1816}"/>
              </a:ext>
            </a:extLst>
          </p:cNvPr>
          <p:cNvSpPr/>
          <p:nvPr userDrawn="1"/>
        </p:nvSpPr>
        <p:spPr>
          <a:xfrm>
            <a:off x="0" y="6204000"/>
            <a:ext cx="6084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 name="Rectangle 11"/>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p:cNvSpPr>
            <a:spLocks noGrp="1"/>
          </p:cNvSpPr>
          <p:nvPr>
            <p:ph type="title" hasCustomPrompt="1"/>
          </p:nvPr>
        </p:nvSpPr>
        <p:spPr>
          <a:xfrm>
            <a:off x="263758" y="643175"/>
            <a:ext cx="2792525" cy="582652"/>
          </a:xfrm>
        </p:spPr>
        <p:txBody>
          <a:bodyPr anchor="t"/>
          <a:lstStyle>
            <a:lvl1pPr>
              <a:defRPr sz="2000">
                <a:solidFill>
                  <a:srgbClr val="0785F2"/>
                </a:solidFill>
              </a:defRPr>
            </a:lvl1pPr>
          </a:lstStyle>
          <a:p>
            <a:r>
              <a:rPr lang="en-US"/>
              <a:t>Client name here</a:t>
            </a:r>
          </a:p>
        </p:txBody>
      </p:sp>
      <p:sp>
        <p:nvSpPr>
          <p:cNvPr id="7" name="Text Placeholder 6"/>
          <p:cNvSpPr>
            <a:spLocks noGrp="1"/>
          </p:cNvSpPr>
          <p:nvPr>
            <p:ph type="body" sz="quarter" idx="13"/>
          </p:nvPr>
        </p:nvSpPr>
        <p:spPr>
          <a:xfrm>
            <a:off x="6841435" y="692536"/>
            <a:ext cx="4540941" cy="5427277"/>
          </a:xfrm>
          <a:prstGeom prst="rect">
            <a:avLst/>
          </a:prstGeom>
        </p:spPr>
        <p:txBody>
          <a:bodyPr/>
          <a:lstStyle>
            <a:lvl1pPr>
              <a:spcBef>
                <a:spcPts val="1000"/>
              </a:spcBef>
              <a:spcAft>
                <a:spcPct val="0"/>
              </a:spcAft>
              <a:defRPr>
                <a:solidFill>
                  <a:schemeClr val="bg1"/>
                </a:solidFill>
              </a:defRPr>
            </a:lvl1pPr>
            <a:lvl2pPr>
              <a:spcAft>
                <a:spcPct val="0"/>
              </a:spcAft>
              <a:defRPr>
                <a:solidFill>
                  <a:schemeClr val="bg1"/>
                </a:solidFill>
              </a:defRPr>
            </a:lvl2pPr>
            <a:lvl3pPr>
              <a:spcAft>
                <a:spcPct val="0"/>
              </a:spcAft>
              <a:defRPr>
                <a:solidFill>
                  <a:schemeClr val="bg1"/>
                </a:solidFill>
              </a:defRPr>
            </a:lvl3pPr>
            <a:lvl4pPr>
              <a:spcAft>
                <a:spcPct val="0"/>
              </a:spcAft>
              <a:defRPr>
                <a:solidFill>
                  <a:schemeClr val="bg1"/>
                </a:solidFill>
              </a:defRPr>
            </a:lvl4pPr>
            <a:lvl5pPr>
              <a:spcAft>
                <a:spcPct val="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p:cNvSpPr>
            <a:spLocks noGrp="1"/>
          </p:cNvSpPr>
          <p:nvPr>
            <p:ph type="pic" sz="quarter" idx="14" hasCustomPrompt="1"/>
          </p:nvPr>
        </p:nvSpPr>
        <p:spPr>
          <a:xfrm>
            <a:off x="3393971" y="0"/>
            <a:ext cx="2702029" cy="6858000"/>
          </a:xfrm>
        </p:spPr>
        <p:txBody>
          <a:bodyPr/>
          <a:lstStyle>
            <a:lvl1pPr marL="0" indent="0">
              <a:buNone/>
              <a:defRPr/>
            </a:lvl1pPr>
          </a:lstStyle>
          <a:p>
            <a:r>
              <a:rPr lang="en-US"/>
              <a:t>Insert photo here</a:t>
            </a:r>
          </a:p>
        </p:txBody>
      </p:sp>
      <p:sp>
        <p:nvSpPr>
          <p:cNvPr id="5" name="TextBox 4"/>
          <p:cNvSpPr txBox="1"/>
          <p:nvPr userDrawn="1"/>
        </p:nvSpPr>
        <p:spPr>
          <a:xfrm>
            <a:off x="263758" y="270738"/>
            <a:ext cx="1732869" cy="271934"/>
          </a:xfrm>
          <a:prstGeom prst="rect">
            <a:avLst/>
          </a:prstGeom>
          <a:noFill/>
        </p:spPr>
        <p:txBody>
          <a:bodyPr wrap="square" lIns="0" rIns="0" rtlCol="0">
            <a:spAutoFit/>
          </a:bodyPr>
          <a:lstStyle/>
          <a:p>
            <a:r>
              <a:rPr lang="en-US" sz="1167"/>
              <a:t>CASE STUDY</a:t>
            </a:r>
          </a:p>
        </p:txBody>
      </p:sp>
      <p:sp>
        <p:nvSpPr>
          <p:cNvPr id="9" name="Text Placeholder 8"/>
          <p:cNvSpPr>
            <a:spLocks noGrp="1"/>
          </p:cNvSpPr>
          <p:nvPr>
            <p:ph type="body" sz="quarter" idx="15" hasCustomPrompt="1"/>
          </p:nvPr>
        </p:nvSpPr>
        <p:spPr>
          <a:xfrm>
            <a:off x="296334" y="1358464"/>
            <a:ext cx="2759949" cy="678657"/>
          </a:xfrm>
        </p:spPr>
        <p:txBody>
          <a:bodyPr/>
          <a:lstStyle>
            <a:lvl1pPr marL="0" indent="0">
              <a:buNone/>
              <a:defRPr sz="500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0000</a:t>
            </a:r>
          </a:p>
        </p:txBody>
      </p:sp>
      <p:sp>
        <p:nvSpPr>
          <p:cNvPr id="13" name="Text Placeholder 8"/>
          <p:cNvSpPr>
            <a:spLocks noGrp="1"/>
          </p:cNvSpPr>
          <p:nvPr>
            <p:ph type="body" sz="quarter" idx="16" hasCustomPrompt="1"/>
          </p:nvPr>
        </p:nvSpPr>
        <p:spPr>
          <a:xfrm>
            <a:off x="337689" y="2086934"/>
            <a:ext cx="2718594" cy="1110153"/>
          </a:xfrm>
        </p:spPr>
        <p:txBody>
          <a:bodyPr/>
          <a:lstStyle>
            <a:lvl1pPr marL="0" indent="0">
              <a:buNone/>
              <a:defRPr sz="1167" baseline="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Insert case study text here</a:t>
            </a:r>
          </a:p>
        </p:txBody>
      </p:sp>
      <p:sp>
        <p:nvSpPr>
          <p:cNvPr id="14" name="Text Placeholder 8"/>
          <p:cNvSpPr>
            <a:spLocks noGrp="1"/>
          </p:cNvSpPr>
          <p:nvPr>
            <p:ph type="body" sz="quarter" idx="17" hasCustomPrompt="1"/>
          </p:nvPr>
        </p:nvSpPr>
        <p:spPr>
          <a:xfrm>
            <a:off x="296334" y="3346290"/>
            <a:ext cx="2759949" cy="678657"/>
          </a:xfrm>
        </p:spPr>
        <p:txBody>
          <a:bodyPr/>
          <a:lstStyle>
            <a:lvl1pPr marL="0" indent="0">
              <a:buNone/>
              <a:defRPr sz="500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0000</a:t>
            </a:r>
          </a:p>
        </p:txBody>
      </p:sp>
      <p:sp>
        <p:nvSpPr>
          <p:cNvPr id="15" name="Text Placeholder 8"/>
          <p:cNvSpPr>
            <a:spLocks noGrp="1"/>
          </p:cNvSpPr>
          <p:nvPr>
            <p:ph type="body" sz="quarter" idx="18" hasCustomPrompt="1"/>
          </p:nvPr>
        </p:nvSpPr>
        <p:spPr>
          <a:xfrm>
            <a:off x="337689" y="4074759"/>
            <a:ext cx="2718594" cy="1110153"/>
          </a:xfrm>
        </p:spPr>
        <p:txBody>
          <a:bodyPr/>
          <a:lstStyle>
            <a:lvl1pPr marL="0" indent="0">
              <a:buNone/>
              <a:defRPr sz="1167" baseline="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Insert case study text here</a:t>
            </a:r>
          </a:p>
        </p:txBody>
      </p:sp>
      <p:pic>
        <p:nvPicPr>
          <p:cNvPr id="16" name="Picture 15">
            <a:extLst>
              <a:ext uri="{FF2B5EF4-FFF2-40B4-BE49-F238E27FC236}">
                <a16:creationId xmlns:a16="http://schemas.microsoft.com/office/drawing/2014/main" id="{7676ECD8-2A80-CA4D-9F22-B1DD9BA3A6C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630550" y="6387504"/>
            <a:ext cx="345431" cy="279406"/>
          </a:xfrm>
          <a:prstGeom prst="rect">
            <a:avLst/>
          </a:prstGeom>
        </p:spPr>
      </p:pic>
      <p:sp>
        <p:nvSpPr>
          <p:cNvPr id="17" name="Picture Placeholder 16"/>
          <p:cNvSpPr>
            <a:spLocks noGrp="1"/>
          </p:cNvSpPr>
          <p:nvPr>
            <p:ph type="pic" sz="quarter" idx="19" hasCustomPrompt="1"/>
          </p:nvPr>
        </p:nvSpPr>
        <p:spPr>
          <a:xfrm>
            <a:off x="349250" y="5930636"/>
            <a:ext cx="926272" cy="743479"/>
          </a:xfrm>
        </p:spPr>
        <p:txBody>
          <a:bodyPr/>
          <a:lstStyle>
            <a:lvl1pPr marL="0" indent="0">
              <a:lnSpc>
                <a:spcPct val="90000"/>
              </a:lnSpc>
              <a:buNone/>
              <a:defRPr sz="1167" baseline="0"/>
            </a:lvl1pPr>
          </a:lstStyle>
          <a:p>
            <a:r>
              <a:rPr lang="en-US"/>
              <a:t>Client logo (adjust box to fit logo)</a:t>
            </a:r>
          </a:p>
        </p:txBody>
      </p:sp>
    </p:spTree>
    <p:extLst>
      <p:ext uri="{BB962C8B-B14F-4D97-AF65-F5344CB8AC3E}">
        <p14:creationId xmlns:p14="http://schemas.microsoft.com/office/powerpoint/2010/main" val="1765320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extLst>
    <p:ext uri="{DCECCB84-F9BA-43D5-87BE-67443E8EF086}">
      <p15:sldGuideLst xmlns:p15="http://schemas.microsoft.com/office/powerpoint/2012/main">
        <p15:guide id="1" pos="264">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ase Study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38D145B-AC0E-D845-A3E5-AB8BD5B00499}"/>
              </a:ext>
            </a:extLst>
          </p:cNvPr>
          <p:cNvSpPr/>
          <p:nvPr userDrawn="1"/>
        </p:nvSpPr>
        <p:spPr>
          <a:xfrm>
            <a:off x="0" y="6204000"/>
            <a:ext cx="6084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p:cNvSpPr>
            <a:spLocks noGrp="1"/>
          </p:cNvSpPr>
          <p:nvPr>
            <p:ph type="title" hasCustomPrompt="1"/>
          </p:nvPr>
        </p:nvSpPr>
        <p:spPr>
          <a:xfrm>
            <a:off x="263758" y="643175"/>
            <a:ext cx="2792525" cy="582652"/>
          </a:xfrm>
        </p:spPr>
        <p:txBody>
          <a:bodyPr anchor="t"/>
          <a:lstStyle>
            <a:lvl1pPr>
              <a:defRPr sz="2000">
                <a:solidFill>
                  <a:srgbClr val="0785F2"/>
                </a:solidFill>
              </a:defRPr>
            </a:lvl1pPr>
          </a:lstStyle>
          <a:p>
            <a:r>
              <a:rPr lang="en-US"/>
              <a:t>Client name here</a:t>
            </a:r>
          </a:p>
        </p:txBody>
      </p:sp>
      <p:sp>
        <p:nvSpPr>
          <p:cNvPr id="7" name="Text Placeholder 6"/>
          <p:cNvSpPr>
            <a:spLocks noGrp="1"/>
          </p:cNvSpPr>
          <p:nvPr>
            <p:ph type="body" sz="quarter" idx="13"/>
          </p:nvPr>
        </p:nvSpPr>
        <p:spPr>
          <a:xfrm>
            <a:off x="8266044" y="643175"/>
            <a:ext cx="3495261" cy="5551206"/>
          </a:xfrm>
          <a:prstGeom prst="rect">
            <a:avLst/>
          </a:prstGeom>
        </p:spPr>
        <p:txBody>
          <a:bodyPr/>
          <a:lstStyle>
            <a:lvl1pPr>
              <a:spcBef>
                <a:spcPts val="1000"/>
              </a:spcBef>
              <a:spcAft>
                <a:spcPct val="0"/>
              </a:spcAft>
              <a:defRPr>
                <a:solidFill>
                  <a:schemeClr val="tx1"/>
                </a:solidFill>
              </a:defRPr>
            </a:lvl1pPr>
            <a:lvl2pPr>
              <a:spcAft>
                <a:spcPct val="0"/>
              </a:spcAft>
              <a:defRPr>
                <a:solidFill>
                  <a:schemeClr val="tx1"/>
                </a:solidFill>
              </a:defRPr>
            </a:lvl2pPr>
            <a:lvl3pPr>
              <a:spcAft>
                <a:spcPct val="0"/>
              </a:spcAft>
              <a:defRPr>
                <a:solidFill>
                  <a:schemeClr val="tx1"/>
                </a:solidFill>
              </a:defRPr>
            </a:lvl3pPr>
            <a:lvl4pPr>
              <a:spcAft>
                <a:spcPct val="0"/>
              </a:spcAft>
              <a:defRPr>
                <a:solidFill>
                  <a:schemeClr val="tx1"/>
                </a:solidFill>
              </a:defRPr>
            </a:lvl4pPr>
            <a:lvl5pPr>
              <a:spcAft>
                <a:spcPct val="0"/>
              </a:spcAf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p:cNvSpPr>
            <a:spLocks noGrp="1"/>
          </p:cNvSpPr>
          <p:nvPr>
            <p:ph type="pic" sz="quarter" idx="14" hasCustomPrompt="1"/>
          </p:nvPr>
        </p:nvSpPr>
        <p:spPr>
          <a:xfrm>
            <a:off x="3708710" y="0"/>
            <a:ext cx="4159768" cy="6858000"/>
          </a:xfrm>
        </p:spPr>
        <p:txBody>
          <a:bodyPr/>
          <a:lstStyle>
            <a:lvl1pPr marL="0" indent="0">
              <a:buNone/>
              <a:defRPr/>
            </a:lvl1pPr>
          </a:lstStyle>
          <a:p>
            <a:r>
              <a:rPr lang="en-US"/>
              <a:t>Insert photo here</a:t>
            </a:r>
          </a:p>
        </p:txBody>
      </p:sp>
      <p:sp>
        <p:nvSpPr>
          <p:cNvPr id="5" name="TextBox 4"/>
          <p:cNvSpPr txBox="1"/>
          <p:nvPr userDrawn="1"/>
        </p:nvSpPr>
        <p:spPr>
          <a:xfrm>
            <a:off x="263758" y="270738"/>
            <a:ext cx="1732869" cy="271934"/>
          </a:xfrm>
          <a:prstGeom prst="rect">
            <a:avLst/>
          </a:prstGeom>
          <a:noFill/>
        </p:spPr>
        <p:txBody>
          <a:bodyPr wrap="square" lIns="0" rIns="0" rtlCol="0">
            <a:spAutoFit/>
          </a:bodyPr>
          <a:lstStyle/>
          <a:p>
            <a:r>
              <a:rPr lang="en-US" sz="1167"/>
              <a:t>CASE STUDY</a:t>
            </a:r>
          </a:p>
        </p:txBody>
      </p:sp>
      <p:sp>
        <p:nvSpPr>
          <p:cNvPr id="9" name="Text Placeholder 8"/>
          <p:cNvSpPr>
            <a:spLocks noGrp="1"/>
          </p:cNvSpPr>
          <p:nvPr>
            <p:ph type="body" sz="quarter" idx="15" hasCustomPrompt="1"/>
          </p:nvPr>
        </p:nvSpPr>
        <p:spPr>
          <a:xfrm>
            <a:off x="296334" y="1358464"/>
            <a:ext cx="2759949" cy="678657"/>
          </a:xfrm>
        </p:spPr>
        <p:txBody>
          <a:bodyPr/>
          <a:lstStyle>
            <a:lvl1pPr marL="0" indent="0">
              <a:buNone/>
              <a:defRPr sz="500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0000</a:t>
            </a:r>
          </a:p>
        </p:txBody>
      </p:sp>
      <p:sp>
        <p:nvSpPr>
          <p:cNvPr id="13" name="Text Placeholder 8"/>
          <p:cNvSpPr>
            <a:spLocks noGrp="1"/>
          </p:cNvSpPr>
          <p:nvPr>
            <p:ph type="body" sz="quarter" idx="16" hasCustomPrompt="1"/>
          </p:nvPr>
        </p:nvSpPr>
        <p:spPr>
          <a:xfrm>
            <a:off x="337689" y="2086934"/>
            <a:ext cx="2718594" cy="1110153"/>
          </a:xfrm>
        </p:spPr>
        <p:txBody>
          <a:bodyPr/>
          <a:lstStyle>
            <a:lvl1pPr marL="0" indent="0">
              <a:buNone/>
              <a:defRPr sz="1167" baseline="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Insert case study text here</a:t>
            </a:r>
          </a:p>
        </p:txBody>
      </p:sp>
      <p:sp>
        <p:nvSpPr>
          <p:cNvPr id="14" name="Text Placeholder 8"/>
          <p:cNvSpPr>
            <a:spLocks noGrp="1"/>
          </p:cNvSpPr>
          <p:nvPr>
            <p:ph type="body" sz="quarter" idx="17" hasCustomPrompt="1"/>
          </p:nvPr>
        </p:nvSpPr>
        <p:spPr>
          <a:xfrm>
            <a:off x="296334" y="3346290"/>
            <a:ext cx="2759949" cy="678657"/>
          </a:xfrm>
        </p:spPr>
        <p:txBody>
          <a:bodyPr/>
          <a:lstStyle>
            <a:lvl1pPr marL="0" indent="0">
              <a:buNone/>
              <a:defRPr sz="500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0000</a:t>
            </a:r>
          </a:p>
        </p:txBody>
      </p:sp>
      <p:sp>
        <p:nvSpPr>
          <p:cNvPr id="15" name="Text Placeholder 8"/>
          <p:cNvSpPr>
            <a:spLocks noGrp="1"/>
          </p:cNvSpPr>
          <p:nvPr>
            <p:ph type="body" sz="quarter" idx="18" hasCustomPrompt="1"/>
          </p:nvPr>
        </p:nvSpPr>
        <p:spPr>
          <a:xfrm>
            <a:off x="337689" y="4074759"/>
            <a:ext cx="2718594" cy="1110153"/>
          </a:xfrm>
        </p:spPr>
        <p:txBody>
          <a:bodyPr/>
          <a:lstStyle>
            <a:lvl1pPr marL="0" indent="0">
              <a:buNone/>
              <a:defRPr sz="1167" baseline="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Insert case study text here</a:t>
            </a:r>
          </a:p>
        </p:txBody>
      </p:sp>
      <p:pic>
        <p:nvPicPr>
          <p:cNvPr id="16" name="Picture 15">
            <a:extLst>
              <a:ext uri="{FF2B5EF4-FFF2-40B4-BE49-F238E27FC236}">
                <a16:creationId xmlns:a16="http://schemas.microsoft.com/office/drawing/2014/main" id="{7676ECD8-2A80-CA4D-9F22-B1DD9BA3A6C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630550" y="6387504"/>
            <a:ext cx="345431" cy="279406"/>
          </a:xfrm>
          <a:prstGeom prst="rect">
            <a:avLst/>
          </a:prstGeom>
        </p:spPr>
      </p:pic>
      <p:sp>
        <p:nvSpPr>
          <p:cNvPr id="17" name="Picture Placeholder 16"/>
          <p:cNvSpPr>
            <a:spLocks noGrp="1"/>
          </p:cNvSpPr>
          <p:nvPr>
            <p:ph type="pic" sz="quarter" idx="19" hasCustomPrompt="1"/>
          </p:nvPr>
        </p:nvSpPr>
        <p:spPr>
          <a:xfrm>
            <a:off x="349250" y="5930636"/>
            <a:ext cx="926272" cy="743479"/>
          </a:xfrm>
        </p:spPr>
        <p:txBody>
          <a:bodyPr/>
          <a:lstStyle>
            <a:lvl1pPr marL="0" indent="0">
              <a:lnSpc>
                <a:spcPct val="90000"/>
              </a:lnSpc>
              <a:buNone/>
              <a:defRPr sz="1167" baseline="0"/>
            </a:lvl1pPr>
          </a:lstStyle>
          <a:p>
            <a:r>
              <a:rPr lang="en-US"/>
              <a:t>Client logo (adjust box to fit logo)</a:t>
            </a:r>
          </a:p>
        </p:txBody>
      </p:sp>
    </p:spTree>
    <p:extLst>
      <p:ext uri="{BB962C8B-B14F-4D97-AF65-F5344CB8AC3E}">
        <p14:creationId xmlns:p14="http://schemas.microsoft.com/office/powerpoint/2010/main" val="1972470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extLst>
    <p:ext uri="{DCECCB84-F9BA-43D5-87BE-67443E8EF086}">
      <p15:sldGuideLst xmlns:p15="http://schemas.microsoft.com/office/powerpoint/2012/main">
        <p15:guide id="1" pos="264">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ase Study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52393E-015B-314D-80D9-1F1C50D1F802}"/>
              </a:ext>
            </a:extLst>
          </p:cNvPr>
          <p:cNvSpPr/>
          <p:nvPr userDrawn="1"/>
        </p:nvSpPr>
        <p:spPr>
          <a:xfrm>
            <a:off x="0" y="6204000"/>
            <a:ext cx="12192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p:cNvSpPr>
            <a:spLocks noGrp="1"/>
          </p:cNvSpPr>
          <p:nvPr>
            <p:ph type="title" hasCustomPrompt="1"/>
          </p:nvPr>
        </p:nvSpPr>
        <p:spPr>
          <a:xfrm>
            <a:off x="263758" y="643175"/>
            <a:ext cx="2792525" cy="582652"/>
          </a:xfrm>
        </p:spPr>
        <p:txBody>
          <a:bodyPr anchor="t"/>
          <a:lstStyle>
            <a:lvl1pPr>
              <a:defRPr sz="2000">
                <a:solidFill>
                  <a:srgbClr val="0785F2"/>
                </a:solidFill>
              </a:defRPr>
            </a:lvl1pPr>
          </a:lstStyle>
          <a:p>
            <a:r>
              <a:rPr lang="en-US"/>
              <a:t>Client name here</a:t>
            </a:r>
          </a:p>
        </p:txBody>
      </p:sp>
      <p:sp>
        <p:nvSpPr>
          <p:cNvPr id="7" name="Text Placeholder 6"/>
          <p:cNvSpPr>
            <a:spLocks noGrp="1"/>
          </p:cNvSpPr>
          <p:nvPr>
            <p:ph type="body" sz="quarter" idx="13"/>
          </p:nvPr>
        </p:nvSpPr>
        <p:spPr>
          <a:xfrm>
            <a:off x="596349" y="1424610"/>
            <a:ext cx="10518913" cy="4141304"/>
          </a:xfrm>
          <a:prstGeom prst="rect">
            <a:avLst/>
          </a:prstGeom>
        </p:spPr>
        <p:txBody>
          <a:bodyPr numCol="2" spcCol="914400"/>
          <a:lstStyle>
            <a:lvl1pPr>
              <a:spcBef>
                <a:spcPts val="1000"/>
              </a:spcBef>
              <a:spcAft>
                <a:spcPct val="0"/>
              </a:spcAft>
              <a:buClr>
                <a:srgbClr val="0785F2"/>
              </a:buClr>
              <a:defRPr>
                <a:solidFill>
                  <a:schemeClr val="tx1"/>
                </a:solidFill>
              </a:defRPr>
            </a:lvl1pPr>
            <a:lvl2pPr>
              <a:spcAft>
                <a:spcPct val="0"/>
              </a:spcAft>
              <a:defRPr>
                <a:solidFill>
                  <a:schemeClr val="tx1"/>
                </a:solidFill>
              </a:defRPr>
            </a:lvl2pPr>
            <a:lvl3pPr>
              <a:spcAft>
                <a:spcPct val="0"/>
              </a:spcAft>
              <a:defRPr>
                <a:solidFill>
                  <a:schemeClr val="tx1"/>
                </a:solidFill>
              </a:defRPr>
            </a:lvl3pPr>
            <a:lvl4pPr>
              <a:spcAft>
                <a:spcPct val="0"/>
              </a:spcAft>
              <a:defRPr>
                <a:solidFill>
                  <a:schemeClr val="tx1"/>
                </a:solidFill>
              </a:defRPr>
            </a:lvl4pPr>
            <a:lvl5pPr>
              <a:spcAft>
                <a:spcPct val="0"/>
              </a:spcAf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263758" y="270738"/>
            <a:ext cx="2759394" cy="271934"/>
          </a:xfrm>
          <a:prstGeom prst="rect">
            <a:avLst/>
          </a:prstGeom>
          <a:noFill/>
        </p:spPr>
        <p:txBody>
          <a:bodyPr wrap="square" lIns="0" rIns="0" rtlCol="0">
            <a:spAutoFit/>
          </a:bodyPr>
          <a:lstStyle/>
          <a:p>
            <a:r>
              <a:rPr lang="en-US" sz="1167"/>
              <a:t>CASE STUDY </a:t>
            </a:r>
            <a:r>
              <a:rPr lang="en-US" sz="1167">
                <a:solidFill>
                  <a:schemeClr val="bg2"/>
                </a:solidFill>
              </a:rPr>
              <a:t>(continued)</a:t>
            </a:r>
          </a:p>
        </p:txBody>
      </p:sp>
      <p:pic>
        <p:nvPicPr>
          <p:cNvPr id="16" name="Picture 15">
            <a:extLst>
              <a:ext uri="{FF2B5EF4-FFF2-40B4-BE49-F238E27FC236}">
                <a16:creationId xmlns:a16="http://schemas.microsoft.com/office/drawing/2014/main" id="{7676ECD8-2A80-CA4D-9F22-B1DD9BA3A6C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630550" y="6387504"/>
            <a:ext cx="345431" cy="279406"/>
          </a:xfrm>
          <a:prstGeom prst="rect">
            <a:avLst/>
          </a:prstGeom>
        </p:spPr>
      </p:pic>
      <p:sp>
        <p:nvSpPr>
          <p:cNvPr id="17" name="Picture Placeholder 16"/>
          <p:cNvSpPr>
            <a:spLocks noGrp="1"/>
          </p:cNvSpPr>
          <p:nvPr>
            <p:ph type="pic" sz="quarter" idx="19" hasCustomPrompt="1"/>
          </p:nvPr>
        </p:nvSpPr>
        <p:spPr>
          <a:xfrm>
            <a:off x="349250" y="5930636"/>
            <a:ext cx="926272" cy="743479"/>
          </a:xfrm>
        </p:spPr>
        <p:txBody>
          <a:bodyPr/>
          <a:lstStyle>
            <a:lvl1pPr marL="0" indent="0">
              <a:lnSpc>
                <a:spcPct val="90000"/>
              </a:lnSpc>
              <a:buNone/>
              <a:defRPr sz="1167" baseline="0"/>
            </a:lvl1pPr>
          </a:lstStyle>
          <a:p>
            <a:r>
              <a:rPr lang="en-US"/>
              <a:t>Client logo (adjust box to fit logo)</a:t>
            </a:r>
          </a:p>
        </p:txBody>
      </p:sp>
    </p:spTree>
    <p:extLst>
      <p:ext uri="{BB962C8B-B14F-4D97-AF65-F5344CB8AC3E}">
        <p14:creationId xmlns:p14="http://schemas.microsoft.com/office/powerpoint/2010/main" val="2092848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extLst>
    <p:ext uri="{DCECCB84-F9BA-43D5-87BE-67443E8EF086}">
      <p15:sldGuideLst xmlns:p15="http://schemas.microsoft.com/office/powerpoint/2012/main">
        <p15:guide id="1" pos="264">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Slide Custom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8434A85-602A-EC45-9394-C312ECFFEB39}"/>
              </a:ext>
            </a:extLst>
          </p:cNvPr>
          <p:cNvSpPr>
            <a:spLocks noGrp="1"/>
          </p:cNvSpPr>
          <p:nvPr>
            <p:ph type="pic" sz="quarter" idx="14" hasCustomPrompt="1"/>
          </p:nvPr>
        </p:nvSpPr>
        <p:spPr>
          <a:xfrm>
            <a:off x="0" y="0"/>
            <a:ext cx="12192000" cy="4258235"/>
          </a:xfrm>
          <a:prstGeom prst="rect">
            <a:avLst/>
          </a:prstGeom>
        </p:spPr>
        <p:txBody>
          <a:bodyPr>
            <a:normAutofit/>
          </a:bodyPr>
          <a:lstStyle>
            <a:lvl1pPr marL="0" indent="0">
              <a:buNone/>
              <a:defRPr sz="2000" baseline="0"/>
            </a:lvl1pPr>
          </a:lstStyle>
          <a:p>
            <a:r>
              <a:rPr lang="en-US"/>
              <a:t> Insert/Drop Photo Here</a:t>
            </a:r>
          </a:p>
        </p:txBody>
      </p:sp>
      <p:sp>
        <p:nvSpPr>
          <p:cNvPr id="9" name="Rectangle 8">
            <a:extLst>
              <a:ext uri="{FF2B5EF4-FFF2-40B4-BE49-F238E27FC236}">
                <a16:creationId xmlns:a16="http://schemas.microsoft.com/office/drawing/2014/main" id="{D0729B2E-5AF5-644F-9E3B-742E6B6B419D}"/>
              </a:ext>
            </a:extLst>
          </p:cNvPr>
          <p:cNvSpPr/>
          <p:nvPr userDrawn="1"/>
        </p:nvSpPr>
        <p:spPr>
          <a:xfrm>
            <a:off x="0" y="4258235"/>
            <a:ext cx="12192000" cy="25997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500"/>
          </a:p>
        </p:txBody>
      </p:sp>
      <p:cxnSp>
        <p:nvCxnSpPr>
          <p:cNvPr id="10" name="Straight Connector 9">
            <a:extLst>
              <a:ext uri="{FF2B5EF4-FFF2-40B4-BE49-F238E27FC236}">
                <a16:creationId xmlns:a16="http://schemas.microsoft.com/office/drawing/2014/main" id="{35571382-D664-EA40-AC75-CE1529936BED}"/>
              </a:ext>
            </a:extLst>
          </p:cNvPr>
          <p:cNvCxnSpPr/>
          <p:nvPr userDrawn="1"/>
        </p:nvCxnSpPr>
        <p:spPr>
          <a:xfrm>
            <a:off x="476250" y="5571414"/>
            <a:ext cx="112395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361EE770-5AE4-AA46-949E-56F9FAF8F1A9}"/>
              </a:ext>
            </a:extLst>
          </p:cNvPr>
          <p:cNvSpPr>
            <a:spLocks noGrp="1"/>
          </p:cNvSpPr>
          <p:nvPr>
            <p:ph type="body" sz="quarter" idx="10" hasCustomPrompt="1"/>
          </p:nvPr>
        </p:nvSpPr>
        <p:spPr>
          <a:xfrm>
            <a:off x="1414342" y="4258235"/>
            <a:ext cx="8206740" cy="723900"/>
          </a:xfrm>
          <a:prstGeom prst="rect">
            <a:avLst/>
          </a:prstGeom>
        </p:spPr>
        <p:txBody>
          <a:bodyPr lIns="0" tIns="45720" rIns="0" bIns="45720" anchor="b">
            <a:noAutofit/>
          </a:bodyPr>
          <a:lstStyle>
            <a:lvl1pPr marL="0" indent="0">
              <a:buFontTx/>
              <a:buNone/>
              <a:defRPr sz="2333" b="0" i="0">
                <a:solidFill>
                  <a:schemeClr val="bg1"/>
                </a:solidFill>
                <a:latin typeface="+mn-lt"/>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18" name="Text Placeholder 3">
            <a:extLst>
              <a:ext uri="{FF2B5EF4-FFF2-40B4-BE49-F238E27FC236}">
                <a16:creationId xmlns:a16="http://schemas.microsoft.com/office/drawing/2014/main" id="{CEB0FEBF-AC86-E74E-BFEE-475F60781440}"/>
              </a:ext>
            </a:extLst>
          </p:cNvPr>
          <p:cNvSpPr>
            <a:spLocks noGrp="1"/>
          </p:cNvSpPr>
          <p:nvPr>
            <p:ph type="body" sz="quarter" idx="12" hasCustomPrompt="1"/>
          </p:nvPr>
        </p:nvSpPr>
        <p:spPr>
          <a:xfrm>
            <a:off x="1414342" y="5133044"/>
            <a:ext cx="8205908" cy="385716"/>
          </a:xfrm>
          <a:prstGeom prst="rect">
            <a:avLst/>
          </a:prstGeom>
        </p:spPr>
        <p:txBody>
          <a:bodyPr lIns="0" tIns="45720" rIns="0" bIns="45720" anchor="t">
            <a:noAutofit/>
          </a:bodyPr>
          <a:lstStyle>
            <a:lvl1pPr marL="0" indent="0">
              <a:buFontTx/>
              <a:buNone/>
              <a:defRPr sz="2000" b="1" i="0">
                <a:solidFill>
                  <a:schemeClr val="bg1"/>
                </a:solidFill>
                <a:latin typeface="DM Sans" charset="0"/>
                <a:ea typeface="DM Sans" charset="0"/>
                <a:cs typeface="DM Sans" charset="0"/>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Client Company Name Here</a:t>
            </a:r>
          </a:p>
        </p:txBody>
      </p:sp>
      <p:sp>
        <p:nvSpPr>
          <p:cNvPr id="19" name="Text Placeholder 2">
            <a:extLst>
              <a:ext uri="{FF2B5EF4-FFF2-40B4-BE49-F238E27FC236}">
                <a16:creationId xmlns:a16="http://schemas.microsoft.com/office/drawing/2014/main" id="{02874FE7-C26A-3546-A230-474A28F89E01}"/>
              </a:ext>
            </a:extLst>
          </p:cNvPr>
          <p:cNvSpPr>
            <a:spLocks noGrp="1"/>
          </p:cNvSpPr>
          <p:nvPr>
            <p:ph type="body" sz="quarter" idx="11" hasCustomPrompt="1"/>
          </p:nvPr>
        </p:nvSpPr>
        <p:spPr>
          <a:xfrm>
            <a:off x="1414342" y="5780754"/>
            <a:ext cx="3895989" cy="924510"/>
          </a:xfrm>
          <a:prstGeom prst="rect">
            <a:avLst/>
          </a:prstGeom>
        </p:spPr>
        <p:txBody>
          <a:bodyPr lIns="0" tIns="45720" rIns="0" bIns="45720">
            <a:noAutofit/>
          </a:bodyPr>
          <a:lstStyle>
            <a:lvl1pPr marL="0" indent="0">
              <a:lnSpc>
                <a:spcPct val="100000"/>
              </a:lnSpc>
              <a:spcBef>
                <a:spcPct val="0"/>
              </a:spcBef>
              <a:buFontTx/>
              <a:buNone/>
              <a:defRPr sz="2000" b="0" i="0">
                <a:solidFill>
                  <a:schemeClr val="bg1"/>
                </a:solidFill>
                <a:latin typeface="+mn-lt"/>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20" name="Text Placeholder 2">
            <a:extLst>
              <a:ext uri="{FF2B5EF4-FFF2-40B4-BE49-F238E27FC236}">
                <a16:creationId xmlns:a16="http://schemas.microsoft.com/office/drawing/2014/main" id="{F8C9024F-904A-1342-ABF0-450FF7C0EB73}"/>
              </a:ext>
            </a:extLst>
          </p:cNvPr>
          <p:cNvSpPr>
            <a:spLocks noGrp="1"/>
          </p:cNvSpPr>
          <p:nvPr>
            <p:ph type="body" sz="quarter" idx="13" hasCustomPrompt="1"/>
          </p:nvPr>
        </p:nvSpPr>
        <p:spPr>
          <a:xfrm>
            <a:off x="5724261" y="5780754"/>
            <a:ext cx="3895989" cy="924510"/>
          </a:xfrm>
          <a:prstGeom prst="rect">
            <a:avLst/>
          </a:prstGeom>
        </p:spPr>
        <p:txBody>
          <a:bodyPr lIns="0" tIns="45720" rIns="0" bIns="45720">
            <a:noAutofit/>
          </a:bodyPr>
          <a:lstStyle>
            <a:lvl1pPr marL="0" indent="0">
              <a:lnSpc>
                <a:spcPct val="100000"/>
              </a:lnSpc>
              <a:spcBef>
                <a:spcPct val="0"/>
              </a:spcBef>
              <a:buFontTx/>
              <a:buNone/>
              <a:defRPr sz="2000" b="0" i="0">
                <a:solidFill>
                  <a:schemeClr val="bg1"/>
                </a:solidFill>
                <a:latin typeface="+mn-lt"/>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pic>
        <p:nvPicPr>
          <p:cNvPr id="16" name="Picture 15">
            <a:extLst>
              <a:ext uri="{FF2B5EF4-FFF2-40B4-BE49-F238E27FC236}">
                <a16:creationId xmlns:a16="http://schemas.microsoft.com/office/drawing/2014/main" id="{12318945-D375-D342-87F0-9EC7D4C869B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86792" y="4610507"/>
            <a:ext cx="828958" cy="670514"/>
          </a:xfrm>
          <a:prstGeom prst="rect">
            <a:avLst/>
          </a:prstGeom>
        </p:spPr>
      </p:pic>
      <p:sp>
        <p:nvSpPr>
          <p:cNvPr id="23" name="Text Placeholder 3"/>
          <p:cNvSpPr>
            <a:spLocks noGrp="1"/>
          </p:cNvSpPr>
          <p:nvPr>
            <p:ph type="body" sz="quarter" idx="15" hasCustomPrompt="1"/>
          </p:nvPr>
        </p:nvSpPr>
        <p:spPr>
          <a:xfrm>
            <a:off x="10113566" y="5780755"/>
            <a:ext cx="1681570" cy="351896"/>
          </a:xfrm>
          <a:prstGeom prst="rect">
            <a:avLst/>
          </a:prstGeom>
        </p:spPr>
        <p:txBody>
          <a:bodyPr lIns="0" tIns="45720" rIns="0" bIns="45720">
            <a:noAutofit/>
          </a:bodyPr>
          <a:lstStyle>
            <a:lvl1pPr marL="0" indent="0" algn="r">
              <a:buNone/>
              <a:defRPr sz="1167">
                <a:solidFill>
                  <a:schemeClr val="bg1">
                    <a:lumMod val="65000"/>
                  </a:schemeClr>
                </a:solidFill>
              </a:defRPr>
            </a:lvl1pPr>
          </a:lstStyle>
          <a:p>
            <a:pPr lvl="0"/>
            <a:r>
              <a:rPr lang="en-US"/>
              <a:t>Date</a:t>
            </a:r>
          </a:p>
        </p:txBody>
      </p:sp>
      <p:pic>
        <p:nvPicPr>
          <p:cNvPr id="27" name="Picture 26">
            <a:extLst>
              <a:ext uri="{FF2B5EF4-FFF2-40B4-BE49-F238E27FC236}">
                <a16:creationId xmlns:a16="http://schemas.microsoft.com/office/drawing/2014/main" id="{E44CBB19-0800-D542-B8ED-C82C56C78EB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36060" y="4456648"/>
            <a:ext cx="554163" cy="564307"/>
          </a:xfrm>
          <a:prstGeom prst="rect">
            <a:avLst/>
          </a:prstGeom>
        </p:spPr>
      </p:pic>
    </p:spTree>
    <p:extLst>
      <p:ext uri="{BB962C8B-B14F-4D97-AF65-F5344CB8AC3E}">
        <p14:creationId xmlns:p14="http://schemas.microsoft.com/office/powerpoint/2010/main" val="3820613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Title Slide Custom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8434A85-602A-EC45-9394-C312ECFFEB39}"/>
              </a:ext>
            </a:extLst>
          </p:cNvPr>
          <p:cNvSpPr>
            <a:spLocks noGrp="1"/>
          </p:cNvSpPr>
          <p:nvPr>
            <p:ph type="pic" sz="quarter" idx="14" hasCustomPrompt="1"/>
          </p:nvPr>
        </p:nvSpPr>
        <p:spPr>
          <a:xfrm>
            <a:off x="0" y="1"/>
            <a:ext cx="2982686" cy="4247309"/>
          </a:xfrm>
          <a:prstGeom prst="rect">
            <a:avLst/>
          </a:prstGeom>
        </p:spPr>
        <p:txBody>
          <a:bodyPr>
            <a:normAutofit/>
          </a:bodyPr>
          <a:lstStyle>
            <a:lvl1pPr marL="0" indent="0">
              <a:buNone/>
              <a:defRPr sz="2000" baseline="0"/>
            </a:lvl1pPr>
          </a:lstStyle>
          <a:p>
            <a:r>
              <a:rPr lang="en-US"/>
              <a:t>Photo-collage title slide.</a:t>
            </a:r>
          </a:p>
          <a:p>
            <a:r>
              <a:rPr lang="en-US"/>
              <a:t>Insert/Drop Photo Here</a:t>
            </a:r>
          </a:p>
        </p:txBody>
      </p:sp>
      <p:sp>
        <p:nvSpPr>
          <p:cNvPr id="9" name="Rectangle 8">
            <a:extLst>
              <a:ext uri="{FF2B5EF4-FFF2-40B4-BE49-F238E27FC236}">
                <a16:creationId xmlns:a16="http://schemas.microsoft.com/office/drawing/2014/main" id="{D0729B2E-5AF5-644F-9E3B-742E6B6B419D}"/>
              </a:ext>
            </a:extLst>
          </p:cNvPr>
          <p:cNvSpPr/>
          <p:nvPr userDrawn="1"/>
        </p:nvSpPr>
        <p:spPr>
          <a:xfrm>
            <a:off x="0" y="4258235"/>
            <a:ext cx="12192000" cy="25997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500"/>
          </a:p>
        </p:txBody>
      </p:sp>
      <p:cxnSp>
        <p:nvCxnSpPr>
          <p:cNvPr id="10" name="Straight Connector 9">
            <a:extLst>
              <a:ext uri="{FF2B5EF4-FFF2-40B4-BE49-F238E27FC236}">
                <a16:creationId xmlns:a16="http://schemas.microsoft.com/office/drawing/2014/main" id="{35571382-D664-EA40-AC75-CE1529936BED}"/>
              </a:ext>
            </a:extLst>
          </p:cNvPr>
          <p:cNvCxnSpPr/>
          <p:nvPr userDrawn="1"/>
        </p:nvCxnSpPr>
        <p:spPr>
          <a:xfrm>
            <a:off x="476250" y="5571414"/>
            <a:ext cx="112395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361EE770-5AE4-AA46-949E-56F9FAF8F1A9}"/>
              </a:ext>
            </a:extLst>
          </p:cNvPr>
          <p:cNvSpPr>
            <a:spLocks noGrp="1"/>
          </p:cNvSpPr>
          <p:nvPr>
            <p:ph type="body" sz="quarter" idx="10" hasCustomPrompt="1"/>
          </p:nvPr>
        </p:nvSpPr>
        <p:spPr>
          <a:xfrm>
            <a:off x="1414342" y="4258235"/>
            <a:ext cx="8206740" cy="723900"/>
          </a:xfrm>
          <a:prstGeom prst="rect">
            <a:avLst/>
          </a:prstGeom>
        </p:spPr>
        <p:txBody>
          <a:bodyPr lIns="0" tIns="45720" rIns="0" bIns="45720" anchor="b">
            <a:noAutofit/>
          </a:bodyPr>
          <a:lstStyle>
            <a:lvl1pPr marL="0" indent="0">
              <a:buFontTx/>
              <a:buNone/>
              <a:defRPr sz="2333" b="0" i="0">
                <a:solidFill>
                  <a:schemeClr val="bg1"/>
                </a:solidFill>
                <a:latin typeface="+mn-lt"/>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18" name="Text Placeholder 3">
            <a:extLst>
              <a:ext uri="{FF2B5EF4-FFF2-40B4-BE49-F238E27FC236}">
                <a16:creationId xmlns:a16="http://schemas.microsoft.com/office/drawing/2014/main" id="{CEB0FEBF-AC86-E74E-BFEE-475F60781440}"/>
              </a:ext>
            </a:extLst>
          </p:cNvPr>
          <p:cNvSpPr>
            <a:spLocks noGrp="1"/>
          </p:cNvSpPr>
          <p:nvPr>
            <p:ph type="body" sz="quarter" idx="12" hasCustomPrompt="1"/>
          </p:nvPr>
        </p:nvSpPr>
        <p:spPr>
          <a:xfrm>
            <a:off x="1414342" y="5133044"/>
            <a:ext cx="8205908" cy="385716"/>
          </a:xfrm>
          <a:prstGeom prst="rect">
            <a:avLst/>
          </a:prstGeom>
        </p:spPr>
        <p:txBody>
          <a:bodyPr lIns="0" tIns="45720" rIns="0" bIns="45720" anchor="t">
            <a:noAutofit/>
          </a:bodyPr>
          <a:lstStyle>
            <a:lvl1pPr marL="0" indent="0">
              <a:buFontTx/>
              <a:buNone/>
              <a:defRPr sz="2000" b="1" i="0">
                <a:solidFill>
                  <a:schemeClr val="bg1"/>
                </a:solidFill>
                <a:latin typeface="DM Sans" charset="0"/>
                <a:ea typeface="DM Sans" charset="0"/>
                <a:cs typeface="DM Sans" charset="0"/>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Client Company Name Here</a:t>
            </a:r>
          </a:p>
        </p:txBody>
      </p:sp>
      <p:sp>
        <p:nvSpPr>
          <p:cNvPr id="19" name="Text Placeholder 2">
            <a:extLst>
              <a:ext uri="{FF2B5EF4-FFF2-40B4-BE49-F238E27FC236}">
                <a16:creationId xmlns:a16="http://schemas.microsoft.com/office/drawing/2014/main" id="{02874FE7-C26A-3546-A230-474A28F89E01}"/>
              </a:ext>
            </a:extLst>
          </p:cNvPr>
          <p:cNvSpPr>
            <a:spLocks noGrp="1"/>
          </p:cNvSpPr>
          <p:nvPr>
            <p:ph type="body" sz="quarter" idx="11" hasCustomPrompt="1"/>
          </p:nvPr>
        </p:nvSpPr>
        <p:spPr>
          <a:xfrm>
            <a:off x="1414342" y="5780754"/>
            <a:ext cx="3895989" cy="924510"/>
          </a:xfrm>
          <a:prstGeom prst="rect">
            <a:avLst/>
          </a:prstGeom>
        </p:spPr>
        <p:txBody>
          <a:bodyPr lIns="0" tIns="45720" rIns="0" bIns="45720">
            <a:noAutofit/>
          </a:bodyPr>
          <a:lstStyle>
            <a:lvl1pPr marL="0" indent="0">
              <a:lnSpc>
                <a:spcPct val="100000"/>
              </a:lnSpc>
              <a:spcBef>
                <a:spcPct val="0"/>
              </a:spcBef>
              <a:buFontTx/>
              <a:buNone/>
              <a:defRPr sz="2000" b="0" i="0">
                <a:solidFill>
                  <a:schemeClr val="bg1"/>
                </a:solidFill>
                <a:latin typeface="+mn-lt"/>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20" name="Text Placeholder 2">
            <a:extLst>
              <a:ext uri="{FF2B5EF4-FFF2-40B4-BE49-F238E27FC236}">
                <a16:creationId xmlns:a16="http://schemas.microsoft.com/office/drawing/2014/main" id="{F8C9024F-904A-1342-ABF0-450FF7C0EB73}"/>
              </a:ext>
            </a:extLst>
          </p:cNvPr>
          <p:cNvSpPr>
            <a:spLocks noGrp="1"/>
          </p:cNvSpPr>
          <p:nvPr>
            <p:ph type="body" sz="quarter" idx="13" hasCustomPrompt="1"/>
          </p:nvPr>
        </p:nvSpPr>
        <p:spPr>
          <a:xfrm>
            <a:off x="5724261" y="5780754"/>
            <a:ext cx="3895989" cy="924510"/>
          </a:xfrm>
          <a:prstGeom prst="rect">
            <a:avLst/>
          </a:prstGeom>
        </p:spPr>
        <p:txBody>
          <a:bodyPr lIns="0" tIns="45720" rIns="0" bIns="45720">
            <a:noAutofit/>
          </a:bodyPr>
          <a:lstStyle>
            <a:lvl1pPr marL="0" indent="0">
              <a:lnSpc>
                <a:spcPct val="100000"/>
              </a:lnSpc>
              <a:spcBef>
                <a:spcPct val="0"/>
              </a:spcBef>
              <a:buFontTx/>
              <a:buNone/>
              <a:defRPr sz="2000" b="0" i="0">
                <a:solidFill>
                  <a:schemeClr val="bg1"/>
                </a:solidFill>
                <a:latin typeface="+mn-lt"/>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pic>
        <p:nvPicPr>
          <p:cNvPr id="16" name="Picture 15">
            <a:extLst>
              <a:ext uri="{FF2B5EF4-FFF2-40B4-BE49-F238E27FC236}">
                <a16:creationId xmlns:a16="http://schemas.microsoft.com/office/drawing/2014/main" id="{12318945-D375-D342-87F0-9EC7D4C869B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86792" y="4610507"/>
            <a:ext cx="828958" cy="670514"/>
          </a:xfrm>
          <a:prstGeom prst="rect">
            <a:avLst/>
          </a:prstGeom>
        </p:spPr>
      </p:pic>
      <p:sp>
        <p:nvSpPr>
          <p:cNvPr id="23" name="Text Placeholder 3"/>
          <p:cNvSpPr>
            <a:spLocks noGrp="1"/>
          </p:cNvSpPr>
          <p:nvPr>
            <p:ph type="body" sz="quarter" idx="15" hasCustomPrompt="1"/>
          </p:nvPr>
        </p:nvSpPr>
        <p:spPr>
          <a:xfrm>
            <a:off x="10113566" y="5780755"/>
            <a:ext cx="1681570" cy="351896"/>
          </a:xfrm>
          <a:prstGeom prst="rect">
            <a:avLst/>
          </a:prstGeom>
        </p:spPr>
        <p:txBody>
          <a:bodyPr lIns="0" tIns="45720" rIns="0" bIns="45720">
            <a:noAutofit/>
          </a:bodyPr>
          <a:lstStyle>
            <a:lvl1pPr marL="0" indent="0" algn="r">
              <a:buNone/>
              <a:defRPr sz="1167">
                <a:solidFill>
                  <a:schemeClr val="bg1">
                    <a:lumMod val="65000"/>
                  </a:schemeClr>
                </a:solidFill>
              </a:defRPr>
            </a:lvl1pPr>
          </a:lstStyle>
          <a:p>
            <a:pPr lvl="0"/>
            <a:r>
              <a:rPr lang="en-US"/>
              <a:t>Date</a:t>
            </a:r>
          </a:p>
        </p:txBody>
      </p:sp>
      <p:pic>
        <p:nvPicPr>
          <p:cNvPr id="27" name="Picture 26">
            <a:extLst>
              <a:ext uri="{FF2B5EF4-FFF2-40B4-BE49-F238E27FC236}">
                <a16:creationId xmlns:a16="http://schemas.microsoft.com/office/drawing/2014/main" id="{E44CBB19-0800-D542-B8ED-C82C56C78EB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36060" y="4456648"/>
            <a:ext cx="554163" cy="564307"/>
          </a:xfrm>
          <a:prstGeom prst="rect">
            <a:avLst/>
          </a:prstGeom>
        </p:spPr>
      </p:pic>
      <p:sp>
        <p:nvSpPr>
          <p:cNvPr id="21" name="Picture Placeholder 2">
            <a:extLst>
              <a:ext uri="{FF2B5EF4-FFF2-40B4-BE49-F238E27FC236}">
                <a16:creationId xmlns:a16="http://schemas.microsoft.com/office/drawing/2014/main" id="{7CE44C47-238B-6F46-AB13-7C9946CBBECA}"/>
              </a:ext>
            </a:extLst>
          </p:cNvPr>
          <p:cNvSpPr>
            <a:spLocks noGrp="1"/>
          </p:cNvSpPr>
          <p:nvPr>
            <p:ph type="pic" sz="quarter" idx="16" hasCustomPrompt="1"/>
          </p:nvPr>
        </p:nvSpPr>
        <p:spPr>
          <a:xfrm>
            <a:off x="2982686" y="5463"/>
            <a:ext cx="6226628" cy="2142652"/>
          </a:xfrm>
          <a:prstGeom prst="rect">
            <a:avLst/>
          </a:prstGeom>
        </p:spPr>
        <p:txBody>
          <a:bodyPr>
            <a:normAutofit/>
          </a:bodyPr>
          <a:lstStyle>
            <a:lvl1pPr marL="0" indent="0">
              <a:buNone/>
              <a:defRPr sz="2000" baseline="0"/>
            </a:lvl1pPr>
          </a:lstStyle>
          <a:p>
            <a:r>
              <a:rPr lang="en-US"/>
              <a:t>Photo-collage title slide. Insert/Drop Photo Here</a:t>
            </a:r>
          </a:p>
        </p:txBody>
      </p:sp>
      <p:sp>
        <p:nvSpPr>
          <p:cNvPr id="22" name="Picture Placeholder 2">
            <a:extLst>
              <a:ext uri="{FF2B5EF4-FFF2-40B4-BE49-F238E27FC236}">
                <a16:creationId xmlns:a16="http://schemas.microsoft.com/office/drawing/2014/main" id="{03DC521D-68D5-1C47-BF94-04B6EE1B4B9E}"/>
              </a:ext>
            </a:extLst>
          </p:cNvPr>
          <p:cNvSpPr>
            <a:spLocks noGrp="1"/>
          </p:cNvSpPr>
          <p:nvPr>
            <p:ph type="pic" sz="quarter" idx="17" hasCustomPrompt="1"/>
          </p:nvPr>
        </p:nvSpPr>
        <p:spPr>
          <a:xfrm>
            <a:off x="9209315" y="5462"/>
            <a:ext cx="2982686" cy="4247309"/>
          </a:xfrm>
          <a:prstGeom prst="rect">
            <a:avLst/>
          </a:prstGeom>
        </p:spPr>
        <p:txBody>
          <a:bodyPr>
            <a:normAutofit/>
          </a:bodyPr>
          <a:lstStyle>
            <a:lvl1pPr marL="0" indent="0">
              <a:buNone/>
              <a:defRPr sz="2000" baseline="0"/>
            </a:lvl1pPr>
          </a:lstStyle>
          <a:p>
            <a:r>
              <a:rPr lang="en-US"/>
              <a:t>Photo-collage title slide.</a:t>
            </a:r>
          </a:p>
          <a:p>
            <a:r>
              <a:rPr lang="en-US"/>
              <a:t>Insert/Drop Photo Here</a:t>
            </a:r>
          </a:p>
        </p:txBody>
      </p:sp>
      <p:sp>
        <p:nvSpPr>
          <p:cNvPr id="24" name="Picture Placeholder 2">
            <a:extLst>
              <a:ext uri="{FF2B5EF4-FFF2-40B4-BE49-F238E27FC236}">
                <a16:creationId xmlns:a16="http://schemas.microsoft.com/office/drawing/2014/main" id="{A038C200-DF86-9E4F-A18D-6D13B7175238}"/>
              </a:ext>
            </a:extLst>
          </p:cNvPr>
          <p:cNvSpPr>
            <a:spLocks noGrp="1"/>
          </p:cNvSpPr>
          <p:nvPr>
            <p:ph type="pic" sz="quarter" idx="18" hasCustomPrompt="1"/>
          </p:nvPr>
        </p:nvSpPr>
        <p:spPr>
          <a:xfrm>
            <a:off x="2982686" y="2157313"/>
            <a:ext cx="6226628" cy="2095458"/>
          </a:xfrm>
          <a:prstGeom prst="rect">
            <a:avLst/>
          </a:prstGeom>
        </p:spPr>
        <p:txBody>
          <a:bodyPr>
            <a:normAutofit/>
          </a:bodyPr>
          <a:lstStyle>
            <a:lvl1pPr marL="0" indent="0">
              <a:buNone/>
              <a:defRPr sz="2000" baseline="0"/>
            </a:lvl1pPr>
          </a:lstStyle>
          <a:p>
            <a:r>
              <a:rPr lang="en-US"/>
              <a:t>Photo-collage title slide. Insert/Drop Photo Here</a:t>
            </a:r>
          </a:p>
        </p:txBody>
      </p:sp>
    </p:spTree>
    <p:extLst>
      <p:ext uri="{BB962C8B-B14F-4D97-AF65-F5344CB8AC3E}">
        <p14:creationId xmlns:p14="http://schemas.microsoft.com/office/powerpoint/2010/main" val="2165324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Slide Photo 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sp>
        <p:nvSpPr>
          <p:cNvPr id="22" name="Rectangle 21">
            <a:extLst>
              <a:ext uri="{FF2B5EF4-FFF2-40B4-BE49-F238E27FC236}">
                <a16:creationId xmlns:a16="http://schemas.microsoft.com/office/drawing/2014/main" id="{11A0A7F5-1412-7E47-A021-6362E8FB550B}"/>
              </a:ext>
            </a:extLst>
          </p:cNvPr>
          <p:cNvSpPr/>
          <p:nvPr userDrawn="1"/>
        </p:nvSpPr>
        <p:spPr>
          <a:xfrm>
            <a:off x="0" y="4258235"/>
            <a:ext cx="12192000" cy="2599765"/>
          </a:xfrm>
          <a:prstGeom prst="rect">
            <a:avLst/>
          </a:prstGeom>
          <a:solidFill>
            <a:schemeClr val="tx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500"/>
          </a:p>
        </p:txBody>
      </p:sp>
      <p:cxnSp>
        <p:nvCxnSpPr>
          <p:cNvPr id="23" name="Straight Connector 22">
            <a:extLst>
              <a:ext uri="{FF2B5EF4-FFF2-40B4-BE49-F238E27FC236}">
                <a16:creationId xmlns:a16="http://schemas.microsoft.com/office/drawing/2014/main" id="{009612DB-CD95-2344-9229-26B2E05F4B9B}"/>
              </a:ext>
            </a:extLst>
          </p:cNvPr>
          <p:cNvCxnSpPr/>
          <p:nvPr userDrawn="1"/>
        </p:nvCxnSpPr>
        <p:spPr>
          <a:xfrm>
            <a:off x="476250" y="5571414"/>
            <a:ext cx="112395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577C2A6B-845E-034D-AE6B-3139424BD13D}"/>
              </a:ext>
            </a:extLst>
          </p:cNvPr>
          <p:cNvSpPr>
            <a:spLocks noGrp="1"/>
          </p:cNvSpPr>
          <p:nvPr>
            <p:ph type="body" sz="quarter" idx="10" hasCustomPrompt="1"/>
          </p:nvPr>
        </p:nvSpPr>
        <p:spPr>
          <a:xfrm>
            <a:off x="1414342" y="4258235"/>
            <a:ext cx="8205908" cy="722073"/>
          </a:xfrm>
          <a:prstGeom prst="rect">
            <a:avLst/>
          </a:prstGeom>
        </p:spPr>
        <p:txBody>
          <a:bodyPr lIns="0" tIns="45720" rIns="0" bIns="45720" anchor="b">
            <a:noAutofit/>
          </a:bodyPr>
          <a:lstStyle>
            <a:lvl1pPr marL="0" indent="0">
              <a:lnSpc>
                <a:spcPct val="110000"/>
              </a:lnSpc>
              <a:buFontTx/>
              <a:buNone/>
              <a:defRPr sz="2333" b="0" i="0">
                <a:solidFill>
                  <a:schemeClr val="bg1"/>
                </a:solidFill>
                <a:latin typeface="DM Sans Medium"/>
                <a:ea typeface="DM Sans Medium" charset="0"/>
                <a:cs typeface="DM Sans Medium" charset="0"/>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32" name="Text Placeholder 3">
            <a:extLst>
              <a:ext uri="{FF2B5EF4-FFF2-40B4-BE49-F238E27FC236}">
                <a16:creationId xmlns:a16="http://schemas.microsoft.com/office/drawing/2014/main" id="{C3B74BB4-5627-9D47-ACB0-FA29499EDA0D}"/>
              </a:ext>
            </a:extLst>
          </p:cNvPr>
          <p:cNvSpPr>
            <a:spLocks noGrp="1"/>
          </p:cNvSpPr>
          <p:nvPr>
            <p:ph type="body" sz="quarter" idx="12" hasCustomPrompt="1"/>
          </p:nvPr>
        </p:nvSpPr>
        <p:spPr>
          <a:xfrm>
            <a:off x="1414342" y="5133044"/>
            <a:ext cx="8205908" cy="385716"/>
          </a:xfrm>
          <a:prstGeom prst="rect">
            <a:avLst/>
          </a:prstGeom>
        </p:spPr>
        <p:txBody>
          <a:bodyPr lIns="0" tIns="45720" rIns="0" bIns="45720" anchor="t">
            <a:noAutofit/>
          </a:bodyPr>
          <a:lstStyle>
            <a:lvl1pPr marL="0" indent="0">
              <a:lnSpc>
                <a:spcPct val="110000"/>
              </a:lnSpc>
              <a:buFontTx/>
              <a:buNone/>
              <a:defRPr sz="2000" b="1" i="0">
                <a:solidFill>
                  <a:schemeClr val="bg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Client Company Name Here</a:t>
            </a:r>
          </a:p>
        </p:txBody>
      </p:sp>
      <p:sp>
        <p:nvSpPr>
          <p:cNvPr id="33" name="Text Placeholder 2">
            <a:extLst>
              <a:ext uri="{FF2B5EF4-FFF2-40B4-BE49-F238E27FC236}">
                <a16:creationId xmlns:a16="http://schemas.microsoft.com/office/drawing/2014/main" id="{8689173E-19A2-614B-838A-6992D777B57F}"/>
              </a:ext>
            </a:extLst>
          </p:cNvPr>
          <p:cNvSpPr>
            <a:spLocks noGrp="1"/>
          </p:cNvSpPr>
          <p:nvPr>
            <p:ph type="body" sz="quarter" idx="11" hasCustomPrompt="1"/>
          </p:nvPr>
        </p:nvSpPr>
        <p:spPr>
          <a:xfrm>
            <a:off x="1414342" y="5780754"/>
            <a:ext cx="3895989" cy="924510"/>
          </a:xfrm>
          <a:prstGeom prst="rect">
            <a:avLst/>
          </a:prstGeom>
        </p:spPr>
        <p:txBody>
          <a:bodyPr lIns="0" tIns="45720" rIns="0" bIns="45720">
            <a:noAutofit/>
          </a:bodyPr>
          <a:lstStyle>
            <a:lvl1pPr marL="0" indent="0">
              <a:lnSpc>
                <a:spcPct val="100000"/>
              </a:lnSpc>
              <a:spcBef>
                <a:spcPct val="0"/>
              </a:spcBef>
              <a:buFontTx/>
              <a:buNone/>
              <a:defRPr sz="2000"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34" name="Text Placeholder 2">
            <a:extLst>
              <a:ext uri="{FF2B5EF4-FFF2-40B4-BE49-F238E27FC236}">
                <a16:creationId xmlns:a16="http://schemas.microsoft.com/office/drawing/2014/main" id="{228864AF-A465-0947-8F00-3B7F7E9D0938}"/>
              </a:ext>
            </a:extLst>
          </p:cNvPr>
          <p:cNvSpPr>
            <a:spLocks noGrp="1"/>
          </p:cNvSpPr>
          <p:nvPr>
            <p:ph type="body" sz="quarter" idx="13" hasCustomPrompt="1"/>
          </p:nvPr>
        </p:nvSpPr>
        <p:spPr>
          <a:xfrm>
            <a:off x="5724261" y="5780754"/>
            <a:ext cx="3895989" cy="924510"/>
          </a:xfrm>
          <a:prstGeom prst="rect">
            <a:avLst/>
          </a:prstGeom>
        </p:spPr>
        <p:txBody>
          <a:bodyPr lIns="0" tIns="45720" rIns="0" bIns="45720">
            <a:noAutofit/>
          </a:bodyPr>
          <a:lstStyle>
            <a:lvl1pPr marL="0" indent="0">
              <a:lnSpc>
                <a:spcPct val="100000"/>
              </a:lnSpc>
              <a:spcBef>
                <a:spcPct val="0"/>
              </a:spcBef>
              <a:buFontTx/>
              <a:buNone/>
              <a:defRPr sz="2000"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grpSp>
        <p:nvGrpSpPr>
          <p:cNvPr id="31" name="Group 30"/>
          <p:cNvGrpSpPr/>
          <p:nvPr userDrawn="1"/>
        </p:nvGrpSpPr>
        <p:grpSpPr>
          <a:xfrm>
            <a:off x="9711826" y="300009"/>
            <a:ext cx="2161221" cy="2201091"/>
            <a:chOff x="11654191" y="360010"/>
            <a:chExt cx="2593465" cy="2641309"/>
          </a:xfrm>
        </p:grpSpPr>
        <p:pic>
          <p:nvPicPr>
            <p:cNvPr id="37" name="Picture 36">
              <a:extLst>
                <a:ext uri="{FF2B5EF4-FFF2-40B4-BE49-F238E27FC236}">
                  <a16:creationId xmlns:a16="http://schemas.microsoft.com/office/drawing/2014/main" id="{D369107D-1E21-9349-8D05-3B4DCBA37E2C}"/>
                </a:ext>
              </a:extLst>
            </p:cNvPr>
            <p:cNvPicPr>
              <a:picLocks noChangeAspect="1"/>
            </p:cNvPicPr>
            <p:nvPr userDrawn="1"/>
          </p:nvPicPr>
          <p:blipFill>
            <a:blip r:embed="rId3" cstate="hqprint">
              <a:alphaModFix amt="60000"/>
              <a:extLst>
                <a:ext uri="{28A0092B-C50C-407E-A947-70E740481C1C}">
                  <a14:useLocalDpi xmlns:a14="http://schemas.microsoft.com/office/drawing/2010/main" val="0"/>
                </a:ext>
              </a:extLst>
            </a:blip>
            <a:stretch>
              <a:fillRect/>
            </a:stretch>
          </p:blipFill>
          <p:spPr>
            <a:xfrm rot="18900000">
              <a:off x="13149010" y="360010"/>
              <a:ext cx="1098646" cy="1118754"/>
            </a:xfrm>
            <a:prstGeom prst="rect">
              <a:avLst/>
            </a:prstGeom>
          </p:spPr>
        </p:pic>
        <p:pic>
          <p:nvPicPr>
            <p:cNvPr id="38" name="Picture 37">
              <a:extLst>
                <a:ext uri="{FF2B5EF4-FFF2-40B4-BE49-F238E27FC236}">
                  <a16:creationId xmlns:a16="http://schemas.microsoft.com/office/drawing/2014/main" id="{D4126599-9480-6A41-851B-9EBDA0C87EA9}"/>
                </a:ext>
              </a:extLst>
            </p:cNvPr>
            <p:cNvPicPr>
              <a:picLocks noChangeAspect="1"/>
            </p:cNvPicPr>
            <p:nvPr userDrawn="1"/>
          </p:nvPicPr>
          <p:blipFill>
            <a:blip r:embed="rId3" cstate="hqprint">
              <a:alphaModFix amt="60000"/>
              <a:extLst>
                <a:ext uri="{28A0092B-C50C-407E-A947-70E740481C1C}">
                  <a14:useLocalDpi xmlns:a14="http://schemas.microsoft.com/office/drawing/2010/main" val="0"/>
                </a:ext>
              </a:extLst>
            </a:blip>
            <a:stretch>
              <a:fillRect/>
            </a:stretch>
          </p:blipFill>
          <p:spPr>
            <a:xfrm rot="18900000">
              <a:off x="11654191" y="360010"/>
              <a:ext cx="1098646" cy="1118754"/>
            </a:xfrm>
            <a:prstGeom prst="rect">
              <a:avLst/>
            </a:prstGeom>
          </p:spPr>
        </p:pic>
        <p:pic>
          <p:nvPicPr>
            <p:cNvPr id="39" name="Picture 38">
              <a:extLst>
                <a:ext uri="{FF2B5EF4-FFF2-40B4-BE49-F238E27FC236}">
                  <a16:creationId xmlns:a16="http://schemas.microsoft.com/office/drawing/2014/main" id="{573BBD18-CB37-6246-89EA-FF49361470E1}"/>
                </a:ext>
              </a:extLst>
            </p:cNvPr>
            <p:cNvPicPr>
              <a:picLocks noChangeAspect="1"/>
            </p:cNvPicPr>
            <p:nvPr userDrawn="1"/>
          </p:nvPicPr>
          <p:blipFill>
            <a:blip r:embed="rId3" cstate="hqprint">
              <a:alphaModFix amt="60000"/>
              <a:extLst>
                <a:ext uri="{28A0092B-C50C-407E-A947-70E740481C1C}">
                  <a14:useLocalDpi xmlns:a14="http://schemas.microsoft.com/office/drawing/2010/main" val="0"/>
                </a:ext>
              </a:extLst>
            </a:blip>
            <a:stretch>
              <a:fillRect/>
            </a:stretch>
          </p:blipFill>
          <p:spPr>
            <a:xfrm rot="18900000">
              <a:off x="13149010" y="1882565"/>
              <a:ext cx="1098646" cy="1118754"/>
            </a:xfrm>
            <a:prstGeom prst="rect">
              <a:avLst/>
            </a:prstGeom>
          </p:spPr>
        </p:pic>
        <p:pic>
          <p:nvPicPr>
            <p:cNvPr id="40" name="Picture 39">
              <a:extLst>
                <a:ext uri="{FF2B5EF4-FFF2-40B4-BE49-F238E27FC236}">
                  <a16:creationId xmlns:a16="http://schemas.microsoft.com/office/drawing/2014/main" id="{2F025A6F-A98F-2543-85C7-FE14ADC54498}"/>
                </a:ext>
              </a:extLst>
            </p:cNvPr>
            <p:cNvPicPr>
              <a:picLocks noChangeAspect="1"/>
            </p:cNvPicPr>
            <p:nvPr userDrawn="1"/>
          </p:nvPicPr>
          <p:blipFill>
            <a:blip r:embed="rId3" cstate="hqprint">
              <a:alphaModFix amt="60000"/>
              <a:extLst>
                <a:ext uri="{28A0092B-C50C-407E-A947-70E740481C1C}">
                  <a14:useLocalDpi xmlns:a14="http://schemas.microsoft.com/office/drawing/2010/main" val="0"/>
                </a:ext>
              </a:extLst>
            </a:blip>
            <a:stretch>
              <a:fillRect/>
            </a:stretch>
          </p:blipFill>
          <p:spPr>
            <a:xfrm rot="18900000">
              <a:off x="11654191" y="1882565"/>
              <a:ext cx="1098646" cy="1118754"/>
            </a:xfrm>
            <a:prstGeom prst="rect">
              <a:avLst/>
            </a:prstGeom>
          </p:spPr>
        </p:pic>
      </p:grpSp>
      <p:pic>
        <p:nvPicPr>
          <p:cNvPr id="41" name="Picture 40">
            <a:extLst>
              <a:ext uri="{FF2B5EF4-FFF2-40B4-BE49-F238E27FC236}">
                <a16:creationId xmlns:a16="http://schemas.microsoft.com/office/drawing/2014/main" id="{12318945-D375-D342-87F0-9EC7D4C869B3}"/>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886792" y="4610507"/>
            <a:ext cx="828958" cy="670514"/>
          </a:xfrm>
          <a:prstGeom prst="rect">
            <a:avLst/>
          </a:prstGeom>
        </p:spPr>
      </p:pic>
      <p:pic>
        <p:nvPicPr>
          <p:cNvPr id="42" name="Picture 41">
            <a:extLst>
              <a:ext uri="{FF2B5EF4-FFF2-40B4-BE49-F238E27FC236}">
                <a16:creationId xmlns:a16="http://schemas.microsoft.com/office/drawing/2014/main" id="{E44CBB19-0800-D542-B8ED-C82C56C78EB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36060" y="4456648"/>
            <a:ext cx="554163" cy="564307"/>
          </a:xfrm>
          <a:prstGeom prst="rect">
            <a:avLst/>
          </a:prstGeom>
        </p:spPr>
      </p:pic>
      <p:sp>
        <p:nvSpPr>
          <p:cNvPr id="19" name="Text Placeholder 3"/>
          <p:cNvSpPr>
            <a:spLocks noGrp="1"/>
          </p:cNvSpPr>
          <p:nvPr>
            <p:ph type="body" sz="quarter" idx="15" hasCustomPrompt="1"/>
          </p:nvPr>
        </p:nvSpPr>
        <p:spPr>
          <a:xfrm>
            <a:off x="10113566" y="5780755"/>
            <a:ext cx="1681570" cy="351896"/>
          </a:xfrm>
          <a:prstGeom prst="rect">
            <a:avLst/>
          </a:prstGeom>
        </p:spPr>
        <p:txBody>
          <a:bodyPr lIns="0" tIns="45720" rIns="0" bIns="45720">
            <a:noAutofit/>
          </a:bodyPr>
          <a:lstStyle>
            <a:lvl1pPr marL="0" indent="0" algn="r">
              <a:buNone/>
              <a:defRPr sz="1167">
                <a:solidFill>
                  <a:schemeClr val="bg1">
                    <a:lumMod val="65000"/>
                  </a:schemeClr>
                </a:solidFill>
              </a:defRPr>
            </a:lvl1pPr>
          </a:lstStyle>
          <a:p>
            <a:pPr lvl="0"/>
            <a:r>
              <a:rPr lang="en-US"/>
              <a:t>Date</a:t>
            </a:r>
          </a:p>
        </p:txBody>
      </p:sp>
    </p:spTree>
    <p:extLst>
      <p:ext uri="{BB962C8B-B14F-4D97-AF65-F5344CB8AC3E}">
        <p14:creationId xmlns:p14="http://schemas.microsoft.com/office/powerpoint/2010/main" val="472116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extLst>
    <p:ext uri="{DCECCB84-F9BA-43D5-87BE-67443E8EF086}">
      <p15:sldGuideLst xmlns:p15="http://schemas.microsoft.com/office/powerpoint/2012/main"/>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Slide Photo ">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H="1">
            <a:off x="-455" y="7026"/>
            <a:ext cx="12216772" cy="6850974"/>
          </a:xfrm>
          <a:prstGeom prst="rect">
            <a:avLst/>
          </a:prstGeom>
        </p:spPr>
      </p:pic>
      <p:sp>
        <p:nvSpPr>
          <p:cNvPr id="31" name="Rectangle 30">
            <a:extLst>
              <a:ext uri="{FF2B5EF4-FFF2-40B4-BE49-F238E27FC236}">
                <a16:creationId xmlns:a16="http://schemas.microsoft.com/office/drawing/2014/main" id="{9C03915D-6014-184E-A1D1-147D3049B55A}"/>
              </a:ext>
            </a:extLst>
          </p:cNvPr>
          <p:cNvSpPr/>
          <p:nvPr userDrawn="1"/>
        </p:nvSpPr>
        <p:spPr>
          <a:xfrm>
            <a:off x="0" y="4258235"/>
            <a:ext cx="12192000" cy="259976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en-US" sz="1500"/>
          </a:p>
        </p:txBody>
      </p:sp>
      <p:cxnSp>
        <p:nvCxnSpPr>
          <p:cNvPr id="36" name="Straight Connector 35">
            <a:extLst>
              <a:ext uri="{FF2B5EF4-FFF2-40B4-BE49-F238E27FC236}">
                <a16:creationId xmlns:a16="http://schemas.microsoft.com/office/drawing/2014/main" id="{9B8BEE75-6A68-B745-8098-4F332F2558C7}"/>
              </a:ext>
            </a:extLst>
          </p:cNvPr>
          <p:cNvCxnSpPr/>
          <p:nvPr userDrawn="1"/>
        </p:nvCxnSpPr>
        <p:spPr>
          <a:xfrm>
            <a:off x="476250" y="5571414"/>
            <a:ext cx="112395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9" name="Text Placeholder 3">
            <a:extLst>
              <a:ext uri="{FF2B5EF4-FFF2-40B4-BE49-F238E27FC236}">
                <a16:creationId xmlns:a16="http://schemas.microsoft.com/office/drawing/2014/main" id="{F5F05F6D-9A29-DC41-B492-94667F8C5338}"/>
              </a:ext>
            </a:extLst>
          </p:cNvPr>
          <p:cNvSpPr>
            <a:spLocks noGrp="1"/>
          </p:cNvSpPr>
          <p:nvPr>
            <p:ph type="body" sz="quarter" idx="10" hasCustomPrompt="1"/>
          </p:nvPr>
        </p:nvSpPr>
        <p:spPr>
          <a:xfrm>
            <a:off x="1414342" y="4258235"/>
            <a:ext cx="8205908" cy="722073"/>
          </a:xfrm>
          <a:prstGeom prst="rect">
            <a:avLst/>
          </a:prstGeom>
        </p:spPr>
        <p:txBody>
          <a:bodyPr lIns="0" tIns="45720" rIns="0" bIns="45720" anchor="b">
            <a:noAutofit/>
          </a:bodyPr>
          <a:lstStyle>
            <a:lvl1pPr marL="0" indent="0">
              <a:buFontTx/>
              <a:buNone/>
              <a:defRPr sz="2333" b="0" i="0">
                <a:solidFill>
                  <a:schemeClr val="bg1"/>
                </a:solidFill>
                <a:latin typeface="+mn-lt"/>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40" name="Text Placeholder 3">
            <a:extLst>
              <a:ext uri="{FF2B5EF4-FFF2-40B4-BE49-F238E27FC236}">
                <a16:creationId xmlns:a16="http://schemas.microsoft.com/office/drawing/2014/main" id="{7CCD4FF5-3394-D74D-B9F0-AFBDC0F409CD}"/>
              </a:ext>
            </a:extLst>
          </p:cNvPr>
          <p:cNvSpPr>
            <a:spLocks noGrp="1"/>
          </p:cNvSpPr>
          <p:nvPr>
            <p:ph type="body" sz="quarter" idx="12" hasCustomPrompt="1"/>
          </p:nvPr>
        </p:nvSpPr>
        <p:spPr>
          <a:xfrm>
            <a:off x="1414342" y="5133044"/>
            <a:ext cx="8205908" cy="385716"/>
          </a:xfrm>
          <a:prstGeom prst="rect">
            <a:avLst/>
          </a:prstGeom>
        </p:spPr>
        <p:txBody>
          <a:bodyPr lIns="0" tIns="45720" rIns="0" bIns="45720" anchor="t">
            <a:noAutofit/>
          </a:bodyPr>
          <a:lstStyle>
            <a:lvl1pPr marL="0" indent="0">
              <a:buFontTx/>
              <a:buNone/>
              <a:defRPr sz="2000" b="1" i="0">
                <a:solidFill>
                  <a:schemeClr val="bg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Client Company Name Here</a:t>
            </a:r>
          </a:p>
        </p:txBody>
      </p:sp>
      <p:sp>
        <p:nvSpPr>
          <p:cNvPr id="41" name="Text Placeholder 2">
            <a:extLst>
              <a:ext uri="{FF2B5EF4-FFF2-40B4-BE49-F238E27FC236}">
                <a16:creationId xmlns:a16="http://schemas.microsoft.com/office/drawing/2014/main" id="{8A888F5C-DE25-5945-B121-24D4E93ACB08}"/>
              </a:ext>
            </a:extLst>
          </p:cNvPr>
          <p:cNvSpPr>
            <a:spLocks noGrp="1"/>
          </p:cNvSpPr>
          <p:nvPr>
            <p:ph type="body" sz="quarter" idx="11" hasCustomPrompt="1"/>
          </p:nvPr>
        </p:nvSpPr>
        <p:spPr>
          <a:xfrm>
            <a:off x="1414342" y="5780754"/>
            <a:ext cx="3895989" cy="924510"/>
          </a:xfrm>
          <a:prstGeom prst="rect">
            <a:avLst/>
          </a:prstGeom>
        </p:spPr>
        <p:txBody>
          <a:bodyPr lIns="0" tIns="45720" rIns="0" bIns="45720">
            <a:noAutofit/>
          </a:bodyPr>
          <a:lstStyle>
            <a:lvl1pPr marL="0" indent="0">
              <a:lnSpc>
                <a:spcPct val="100000"/>
              </a:lnSpc>
              <a:spcBef>
                <a:spcPct val="0"/>
              </a:spcBef>
              <a:buFontTx/>
              <a:buNone/>
              <a:defRPr sz="2000"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42" name="Text Placeholder 2">
            <a:extLst>
              <a:ext uri="{FF2B5EF4-FFF2-40B4-BE49-F238E27FC236}">
                <a16:creationId xmlns:a16="http://schemas.microsoft.com/office/drawing/2014/main" id="{533BE53E-702E-384E-BDCB-1644DEF28BF7}"/>
              </a:ext>
            </a:extLst>
          </p:cNvPr>
          <p:cNvSpPr>
            <a:spLocks noGrp="1"/>
          </p:cNvSpPr>
          <p:nvPr>
            <p:ph type="body" sz="quarter" idx="13" hasCustomPrompt="1"/>
          </p:nvPr>
        </p:nvSpPr>
        <p:spPr>
          <a:xfrm>
            <a:off x="5724261" y="5780754"/>
            <a:ext cx="3895989" cy="924510"/>
          </a:xfrm>
          <a:prstGeom prst="rect">
            <a:avLst/>
          </a:prstGeom>
        </p:spPr>
        <p:txBody>
          <a:bodyPr lIns="0" tIns="45720" rIns="0" bIns="45720">
            <a:noAutofit/>
          </a:bodyPr>
          <a:lstStyle>
            <a:lvl1pPr marL="0" indent="0">
              <a:lnSpc>
                <a:spcPct val="100000"/>
              </a:lnSpc>
              <a:spcBef>
                <a:spcPct val="0"/>
              </a:spcBef>
              <a:buFontTx/>
              <a:buNone/>
              <a:defRPr sz="2000"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grpSp>
        <p:nvGrpSpPr>
          <p:cNvPr id="22" name="Group 21"/>
          <p:cNvGrpSpPr/>
          <p:nvPr userDrawn="1"/>
        </p:nvGrpSpPr>
        <p:grpSpPr>
          <a:xfrm>
            <a:off x="9711826" y="300009"/>
            <a:ext cx="2161221" cy="2201091"/>
            <a:chOff x="11654191" y="360010"/>
            <a:chExt cx="2593465" cy="2641309"/>
          </a:xfrm>
        </p:grpSpPr>
        <p:pic>
          <p:nvPicPr>
            <p:cNvPr id="23" name="Picture 22">
              <a:extLst>
                <a:ext uri="{FF2B5EF4-FFF2-40B4-BE49-F238E27FC236}">
                  <a16:creationId xmlns:a16="http://schemas.microsoft.com/office/drawing/2014/main" id="{D369107D-1E21-9349-8D05-3B4DCBA37E2C}"/>
                </a:ext>
              </a:extLst>
            </p:cNvPr>
            <p:cNvPicPr>
              <a:picLocks noChangeAspect="1"/>
            </p:cNvPicPr>
            <p:nvPr userDrawn="1"/>
          </p:nvPicPr>
          <p:blipFill>
            <a:blip r:embed="rId3" cstate="hqprint">
              <a:alphaModFix amt="60000"/>
              <a:extLst>
                <a:ext uri="{28A0092B-C50C-407E-A947-70E740481C1C}">
                  <a14:useLocalDpi xmlns:a14="http://schemas.microsoft.com/office/drawing/2010/main" val="0"/>
                </a:ext>
              </a:extLst>
            </a:blip>
            <a:stretch>
              <a:fillRect/>
            </a:stretch>
          </p:blipFill>
          <p:spPr>
            <a:xfrm rot="18900000">
              <a:off x="13149010" y="360010"/>
              <a:ext cx="1098646" cy="1118754"/>
            </a:xfrm>
            <a:prstGeom prst="rect">
              <a:avLst/>
            </a:prstGeom>
          </p:spPr>
        </p:pic>
        <p:pic>
          <p:nvPicPr>
            <p:cNvPr id="24" name="Picture 23">
              <a:extLst>
                <a:ext uri="{FF2B5EF4-FFF2-40B4-BE49-F238E27FC236}">
                  <a16:creationId xmlns:a16="http://schemas.microsoft.com/office/drawing/2014/main" id="{D4126599-9480-6A41-851B-9EBDA0C87EA9}"/>
                </a:ext>
              </a:extLst>
            </p:cNvPr>
            <p:cNvPicPr>
              <a:picLocks noChangeAspect="1"/>
            </p:cNvPicPr>
            <p:nvPr userDrawn="1"/>
          </p:nvPicPr>
          <p:blipFill>
            <a:blip r:embed="rId3" cstate="hqprint">
              <a:alphaModFix amt="60000"/>
              <a:extLst>
                <a:ext uri="{28A0092B-C50C-407E-A947-70E740481C1C}">
                  <a14:useLocalDpi xmlns:a14="http://schemas.microsoft.com/office/drawing/2010/main" val="0"/>
                </a:ext>
              </a:extLst>
            </a:blip>
            <a:stretch>
              <a:fillRect/>
            </a:stretch>
          </p:blipFill>
          <p:spPr>
            <a:xfrm rot="18900000">
              <a:off x="11654191" y="360010"/>
              <a:ext cx="1098646" cy="1118754"/>
            </a:xfrm>
            <a:prstGeom prst="rect">
              <a:avLst/>
            </a:prstGeom>
          </p:spPr>
        </p:pic>
        <p:pic>
          <p:nvPicPr>
            <p:cNvPr id="27" name="Picture 26">
              <a:extLst>
                <a:ext uri="{FF2B5EF4-FFF2-40B4-BE49-F238E27FC236}">
                  <a16:creationId xmlns:a16="http://schemas.microsoft.com/office/drawing/2014/main" id="{573BBD18-CB37-6246-89EA-FF49361470E1}"/>
                </a:ext>
              </a:extLst>
            </p:cNvPr>
            <p:cNvPicPr>
              <a:picLocks noChangeAspect="1"/>
            </p:cNvPicPr>
            <p:nvPr userDrawn="1"/>
          </p:nvPicPr>
          <p:blipFill>
            <a:blip r:embed="rId3" cstate="hqprint">
              <a:alphaModFix amt="60000"/>
              <a:extLst>
                <a:ext uri="{28A0092B-C50C-407E-A947-70E740481C1C}">
                  <a14:useLocalDpi xmlns:a14="http://schemas.microsoft.com/office/drawing/2010/main" val="0"/>
                </a:ext>
              </a:extLst>
            </a:blip>
            <a:stretch>
              <a:fillRect/>
            </a:stretch>
          </p:blipFill>
          <p:spPr>
            <a:xfrm rot="18900000">
              <a:off x="13149010" y="1882565"/>
              <a:ext cx="1098646" cy="1118754"/>
            </a:xfrm>
            <a:prstGeom prst="rect">
              <a:avLst/>
            </a:prstGeom>
          </p:spPr>
        </p:pic>
        <p:pic>
          <p:nvPicPr>
            <p:cNvPr id="28" name="Picture 27">
              <a:extLst>
                <a:ext uri="{FF2B5EF4-FFF2-40B4-BE49-F238E27FC236}">
                  <a16:creationId xmlns:a16="http://schemas.microsoft.com/office/drawing/2014/main" id="{2F025A6F-A98F-2543-85C7-FE14ADC54498}"/>
                </a:ext>
              </a:extLst>
            </p:cNvPr>
            <p:cNvPicPr>
              <a:picLocks noChangeAspect="1"/>
            </p:cNvPicPr>
            <p:nvPr userDrawn="1"/>
          </p:nvPicPr>
          <p:blipFill>
            <a:blip r:embed="rId3" cstate="hqprint">
              <a:alphaModFix amt="60000"/>
              <a:extLst>
                <a:ext uri="{28A0092B-C50C-407E-A947-70E740481C1C}">
                  <a14:useLocalDpi xmlns:a14="http://schemas.microsoft.com/office/drawing/2010/main" val="0"/>
                </a:ext>
              </a:extLst>
            </a:blip>
            <a:stretch>
              <a:fillRect/>
            </a:stretch>
          </p:blipFill>
          <p:spPr>
            <a:xfrm rot="18900000">
              <a:off x="11654191" y="1882565"/>
              <a:ext cx="1098646" cy="1118754"/>
            </a:xfrm>
            <a:prstGeom prst="rect">
              <a:avLst/>
            </a:prstGeom>
          </p:spPr>
        </p:pic>
      </p:grpSp>
      <p:pic>
        <p:nvPicPr>
          <p:cNvPr id="29" name="Picture 28">
            <a:extLst>
              <a:ext uri="{FF2B5EF4-FFF2-40B4-BE49-F238E27FC236}">
                <a16:creationId xmlns:a16="http://schemas.microsoft.com/office/drawing/2014/main" id="{12318945-D375-D342-87F0-9EC7D4C869B3}"/>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886792" y="4610507"/>
            <a:ext cx="828958" cy="670514"/>
          </a:xfrm>
          <a:prstGeom prst="rect">
            <a:avLst/>
          </a:prstGeom>
        </p:spPr>
      </p:pic>
      <p:sp>
        <p:nvSpPr>
          <p:cNvPr id="18" name="Text Placeholder 3"/>
          <p:cNvSpPr>
            <a:spLocks noGrp="1"/>
          </p:cNvSpPr>
          <p:nvPr>
            <p:ph type="body" sz="quarter" idx="15" hasCustomPrompt="1"/>
          </p:nvPr>
        </p:nvSpPr>
        <p:spPr>
          <a:xfrm>
            <a:off x="10113566" y="5780755"/>
            <a:ext cx="1681570" cy="351896"/>
          </a:xfrm>
          <a:prstGeom prst="rect">
            <a:avLst/>
          </a:prstGeom>
        </p:spPr>
        <p:txBody>
          <a:bodyPr lIns="0" tIns="45720" rIns="0" bIns="45720">
            <a:noAutofit/>
          </a:bodyPr>
          <a:lstStyle>
            <a:lvl1pPr marL="0" indent="0" algn="r">
              <a:buNone/>
              <a:defRPr sz="1167">
                <a:solidFill>
                  <a:schemeClr val="bg1">
                    <a:lumMod val="65000"/>
                  </a:schemeClr>
                </a:solidFill>
              </a:defRPr>
            </a:lvl1pPr>
          </a:lstStyle>
          <a:p>
            <a:pPr lvl="0"/>
            <a:r>
              <a:rPr lang="en-US"/>
              <a:t>Date</a:t>
            </a:r>
          </a:p>
        </p:txBody>
      </p:sp>
      <p:pic>
        <p:nvPicPr>
          <p:cNvPr id="17" name="Picture 16">
            <a:extLst>
              <a:ext uri="{FF2B5EF4-FFF2-40B4-BE49-F238E27FC236}">
                <a16:creationId xmlns:a16="http://schemas.microsoft.com/office/drawing/2014/main" id="{E44CBB19-0800-D542-B8ED-C82C56C78EB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36060" y="4456648"/>
            <a:ext cx="554163" cy="564307"/>
          </a:xfrm>
          <a:prstGeom prst="rect">
            <a:avLst/>
          </a:prstGeom>
        </p:spPr>
      </p:pic>
    </p:spTree>
    <p:extLst>
      <p:ext uri="{BB962C8B-B14F-4D97-AF65-F5344CB8AC3E}">
        <p14:creationId xmlns:p14="http://schemas.microsoft.com/office/powerpoint/2010/main" val="3570712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ble Slide 1">
    <p:spTree>
      <p:nvGrpSpPr>
        <p:cNvPr id="1" name=""/>
        <p:cNvGrpSpPr/>
        <p:nvPr/>
      </p:nvGrpSpPr>
      <p:grpSpPr>
        <a:xfrm>
          <a:off x="0" y="0"/>
          <a:ext cx="0" cy="0"/>
          <a:chOff x="0" y="0"/>
          <a:chExt cx="0" cy="0"/>
        </a:xfrm>
      </p:grpSpPr>
      <p:sp>
        <p:nvSpPr>
          <p:cNvPr id="2" name="Title 1"/>
          <p:cNvSpPr>
            <a:spLocks noGrp="1"/>
          </p:cNvSpPr>
          <p:nvPr>
            <p:ph type="title"/>
          </p:nvPr>
        </p:nvSpPr>
        <p:spPr>
          <a:xfrm>
            <a:off x="444500" y="126478"/>
            <a:ext cx="10858500" cy="730773"/>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38306"/>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3" hasCustomPrompt="1"/>
          </p:nvPr>
        </p:nvSpPr>
        <p:spPr>
          <a:xfrm>
            <a:off x="603250" y="1910780"/>
            <a:ext cx="2713870" cy="4017211"/>
          </a:xfrm>
        </p:spPr>
        <p:txBody>
          <a:bodyPr anchor="b"/>
          <a:lstStyle>
            <a:lvl1pPr marL="0" indent="0">
              <a:lnSpc>
                <a:spcPct val="100000"/>
              </a:lnSpc>
              <a:spcBef>
                <a:spcPct val="0"/>
              </a:spcBef>
              <a:buNone/>
              <a:defRPr sz="1167"/>
            </a:lvl1pPr>
            <a:lvl2pPr marL="190492" indent="0">
              <a:buNone/>
              <a:defRPr/>
            </a:lvl2pPr>
            <a:lvl3pPr marL="380985" indent="0">
              <a:buNone/>
              <a:defRPr/>
            </a:lvl3pPr>
            <a:lvl4pPr marL="571477" indent="0">
              <a:buNone/>
              <a:defRPr/>
            </a:lvl4pPr>
            <a:lvl5pPr marL="761970" indent="0">
              <a:buNone/>
              <a:defRPr/>
            </a:lvl5pPr>
          </a:lstStyle>
          <a:p>
            <a:pPr lvl="0"/>
            <a:r>
              <a:rPr lang="en-US"/>
              <a:t>Chart explainer text</a:t>
            </a:r>
          </a:p>
        </p:txBody>
      </p:sp>
      <p:sp>
        <p:nvSpPr>
          <p:cNvPr id="12" name="Text Placeholder 6"/>
          <p:cNvSpPr>
            <a:spLocks noGrp="1"/>
          </p:cNvSpPr>
          <p:nvPr>
            <p:ph type="body" sz="quarter" idx="14" hasCustomPrompt="1"/>
          </p:nvPr>
        </p:nvSpPr>
        <p:spPr>
          <a:xfrm>
            <a:off x="8867360" y="5432155"/>
            <a:ext cx="2435640" cy="495836"/>
          </a:xfrm>
        </p:spPr>
        <p:txBody>
          <a:bodyPr anchor="b"/>
          <a:lstStyle>
            <a:lvl1pPr marL="0" indent="0" algn="r">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spTree>
    <p:extLst>
      <p:ext uri="{BB962C8B-B14F-4D97-AF65-F5344CB8AC3E}">
        <p14:creationId xmlns:p14="http://schemas.microsoft.com/office/powerpoint/2010/main" val="573190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Slide Photo 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229301" cy="6858000"/>
          </a:xfrm>
          <a:prstGeom prst="rect">
            <a:avLst/>
          </a:prstGeom>
        </p:spPr>
      </p:pic>
      <p:sp>
        <p:nvSpPr>
          <p:cNvPr id="18" name="Rectangle 17">
            <a:extLst>
              <a:ext uri="{FF2B5EF4-FFF2-40B4-BE49-F238E27FC236}">
                <a16:creationId xmlns:a16="http://schemas.microsoft.com/office/drawing/2014/main" id="{E49BC080-6C2D-BB47-90C4-F6317AE2EBD5}"/>
              </a:ext>
            </a:extLst>
          </p:cNvPr>
          <p:cNvSpPr/>
          <p:nvPr userDrawn="1"/>
        </p:nvSpPr>
        <p:spPr>
          <a:xfrm>
            <a:off x="0" y="4258235"/>
            <a:ext cx="12192000" cy="259976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500"/>
          </a:p>
        </p:txBody>
      </p:sp>
      <p:cxnSp>
        <p:nvCxnSpPr>
          <p:cNvPr id="19" name="Straight Connector 18">
            <a:extLst>
              <a:ext uri="{FF2B5EF4-FFF2-40B4-BE49-F238E27FC236}">
                <a16:creationId xmlns:a16="http://schemas.microsoft.com/office/drawing/2014/main" id="{60904AF5-41E2-F049-B4D3-A7BDC37E1248}"/>
              </a:ext>
            </a:extLst>
          </p:cNvPr>
          <p:cNvCxnSpPr/>
          <p:nvPr userDrawn="1"/>
        </p:nvCxnSpPr>
        <p:spPr>
          <a:xfrm>
            <a:off x="476250" y="5571414"/>
            <a:ext cx="112395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2" name="Text Placeholder 3">
            <a:extLst>
              <a:ext uri="{FF2B5EF4-FFF2-40B4-BE49-F238E27FC236}">
                <a16:creationId xmlns:a16="http://schemas.microsoft.com/office/drawing/2014/main" id="{B8F7775F-4214-A948-B0F5-05696C8B5392}"/>
              </a:ext>
            </a:extLst>
          </p:cNvPr>
          <p:cNvSpPr>
            <a:spLocks noGrp="1"/>
          </p:cNvSpPr>
          <p:nvPr>
            <p:ph type="body" sz="quarter" idx="10" hasCustomPrompt="1"/>
          </p:nvPr>
        </p:nvSpPr>
        <p:spPr>
          <a:xfrm>
            <a:off x="1414342" y="4258235"/>
            <a:ext cx="8205908" cy="722073"/>
          </a:xfrm>
          <a:prstGeom prst="rect">
            <a:avLst/>
          </a:prstGeom>
        </p:spPr>
        <p:txBody>
          <a:bodyPr lIns="0" tIns="45720" rIns="0" bIns="45720" anchor="b">
            <a:noAutofit/>
          </a:bodyPr>
          <a:lstStyle>
            <a:lvl1pPr marL="0" indent="0">
              <a:buFontTx/>
              <a:buNone/>
              <a:defRPr sz="2333" b="0" i="0">
                <a:solidFill>
                  <a:schemeClr val="bg1"/>
                </a:solidFill>
                <a:latin typeface="+mn-lt"/>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33" name="Text Placeholder 3">
            <a:extLst>
              <a:ext uri="{FF2B5EF4-FFF2-40B4-BE49-F238E27FC236}">
                <a16:creationId xmlns:a16="http://schemas.microsoft.com/office/drawing/2014/main" id="{F7707B44-D2FA-0941-90B1-FDEE04E622B9}"/>
              </a:ext>
            </a:extLst>
          </p:cNvPr>
          <p:cNvSpPr>
            <a:spLocks noGrp="1"/>
          </p:cNvSpPr>
          <p:nvPr>
            <p:ph type="body" sz="quarter" idx="12" hasCustomPrompt="1"/>
          </p:nvPr>
        </p:nvSpPr>
        <p:spPr>
          <a:xfrm>
            <a:off x="1414342" y="5133044"/>
            <a:ext cx="8205908" cy="385716"/>
          </a:xfrm>
          <a:prstGeom prst="rect">
            <a:avLst/>
          </a:prstGeom>
        </p:spPr>
        <p:txBody>
          <a:bodyPr lIns="0" tIns="45720" rIns="0" bIns="45720" anchor="t">
            <a:noAutofit/>
          </a:bodyPr>
          <a:lstStyle>
            <a:lvl1pPr marL="0" indent="0">
              <a:buFontTx/>
              <a:buNone/>
              <a:defRPr sz="2000" b="1" i="0">
                <a:solidFill>
                  <a:schemeClr val="bg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Client Company Name Here</a:t>
            </a:r>
          </a:p>
        </p:txBody>
      </p:sp>
      <p:sp>
        <p:nvSpPr>
          <p:cNvPr id="34" name="Text Placeholder 2">
            <a:extLst>
              <a:ext uri="{FF2B5EF4-FFF2-40B4-BE49-F238E27FC236}">
                <a16:creationId xmlns:a16="http://schemas.microsoft.com/office/drawing/2014/main" id="{B0CD705F-D434-4740-AC01-2399ECEFA39B}"/>
              </a:ext>
            </a:extLst>
          </p:cNvPr>
          <p:cNvSpPr>
            <a:spLocks noGrp="1"/>
          </p:cNvSpPr>
          <p:nvPr>
            <p:ph type="body" sz="quarter" idx="11" hasCustomPrompt="1"/>
          </p:nvPr>
        </p:nvSpPr>
        <p:spPr>
          <a:xfrm>
            <a:off x="1414342" y="5780754"/>
            <a:ext cx="3895989" cy="924510"/>
          </a:xfrm>
          <a:prstGeom prst="rect">
            <a:avLst/>
          </a:prstGeom>
        </p:spPr>
        <p:txBody>
          <a:bodyPr lIns="0" tIns="45720" rIns="0" bIns="45720">
            <a:noAutofit/>
          </a:bodyPr>
          <a:lstStyle>
            <a:lvl1pPr marL="0" indent="0">
              <a:lnSpc>
                <a:spcPct val="100000"/>
              </a:lnSpc>
              <a:spcBef>
                <a:spcPct val="0"/>
              </a:spcBef>
              <a:buFontTx/>
              <a:buNone/>
              <a:defRPr sz="2000"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35" name="Text Placeholder 2">
            <a:extLst>
              <a:ext uri="{FF2B5EF4-FFF2-40B4-BE49-F238E27FC236}">
                <a16:creationId xmlns:a16="http://schemas.microsoft.com/office/drawing/2014/main" id="{AA30E962-A745-4F49-82B5-72B781E5CFC3}"/>
              </a:ext>
            </a:extLst>
          </p:cNvPr>
          <p:cNvSpPr>
            <a:spLocks noGrp="1"/>
          </p:cNvSpPr>
          <p:nvPr>
            <p:ph type="body" sz="quarter" idx="13" hasCustomPrompt="1"/>
          </p:nvPr>
        </p:nvSpPr>
        <p:spPr>
          <a:xfrm>
            <a:off x="5724261" y="5780754"/>
            <a:ext cx="3895989" cy="924510"/>
          </a:xfrm>
          <a:prstGeom prst="rect">
            <a:avLst/>
          </a:prstGeom>
        </p:spPr>
        <p:txBody>
          <a:bodyPr lIns="0" tIns="45720" rIns="0" bIns="45720">
            <a:noAutofit/>
          </a:bodyPr>
          <a:lstStyle>
            <a:lvl1pPr marL="0" indent="0">
              <a:lnSpc>
                <a:spcPct val="100000"/>
              </a:lnSpc>
              <a:spcBef>
                <a:spcPct val="0"/>
              </a:spcBef>
              <a:buFontTx/>
              <a:buNone/>
              <a:defRPr sz="2000"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grpSp>
        <p:nvGrpSpPr>
          <p:cNvPr id="25" name="Group 24"/>
          <p:cNvGrpSpPr/>
          <p:nvPr userDrawn="1"/>
        </p:nvGrpSpPr>
        <p:grpSpPr>
          <a:xfrm>
            <a:off x="9711826" y="300009"/>
            <a:ext cx="2161221" cy="2201091"/>
            <a:chOff x="11654191" y="360010"/>
            <a:chExt cx="2593465" cy="2641309"/>
          </a:xfrm>
        </p:grpSpPr>
        <p:pic>
          <p:nvPicPr>
            <p:cNvPr id="26" name="Picture 25">
              <a:extLst>
                <a:ext uri="{FF2B5EF4-FFF2-40B4-BE49-F238E27FC236}">
                  <a16:creationId xmlns:a16="http://schemas.microsoft.com/office/drawing/2014/main" id="{D369107D-1E21-9349-8D05-3B4DCBA37E2C}"/>
                </a:ext>
              </a:extLst>
            </p:cNvPr>
            <p:cNvPicPr>
              <a:picLocks noChangeAspect="1"/>
            </p:cNvPicPr>
            <p:nvPr userDrawn="1"/>
          </p:nvPicPr>
          <p:blipFill>
            <a:blip r:embed="rId3" cstate="hqprint">
              <a:alphaModFix amt="60000"/>
              <a:extLst>
                <a:ext uri="{28A0092B-C50C-407E-A947-70E740481C1C}">
                  <a14:useLocalDpi xmlns:a14="http://schemas.microsoft.com/office/drawing/2010/main" val="0"/>
                </a:ext>
              </a:extLst>
            </a:blip>
            <a:stretch>
              <a:fillRect/>
            </a:stretch>
          </p:blipFill>
          <p:spPr>
            <a:xfrm rot="18900000">
              <a:off x="13149010" y="360010"/>
              <a:ext cx="1098646" cy="1118754"/>
            </a:xfrm>
            <a:prstGeom prst="rect">
              <a:avLst/>
            </a:prstGeom>
          </p:spPr>
        </p:pic>
        <p:pic>
          <p:nvPicPr>
            <p:cNvPr id="27" name="Picture 26">
              <a:extLst>
                <a:ext uri="{FF2B5EF4-FFF2-40B4-BE49-F238E27FC236}">
                  <a16:creationId xmlns:a16="http://schemas.microsoft.com/office/drawing/2014/main" id="{D4126599-9480-6A41-851B-9EBDA0C87EA9}"/>
                </a:ext>
              </a:extLst>
            </p:cNvPr>
            <p:cNvPicPr>
              <a:picLocks noChangeAspect="1"/>
            </p:cNvPicPr>
            <p:nvPr userDrawn="1"/>
          </p:nvPicPr>
          <p:blipFill>
            <a:blip r:embed="rId3" cstate="hqprint">
              <a:alphaModFix amt="60000"/>
              <a:extLst>
                <a:ext uri="{28A0092B-C50C-407E-A947-70E740481C1C}">
                  <a14:useLocalDpi xmlns:a14="http://schemas.microsoft.com/office/drawing/2010/main" val="0"/>
                </a:ext>
              </a:extLst>
            </a:blip>
            <a:stretch>
              <a:fillRect/>
            </a:stretch>
          </p:blipFill>
          <p:spPr>
            <a:xfrm rot="18900000">
              <a:off x="11654191" y="360010"/>
              <a:ext cx="1098646" cy="1118754"/>
            </a:xfrm>
            <a:prstGeom prst="rect">
              <a:avLst/>
            </a:prstGeom>
          </p:spPr>
        </p:pic>
        <p:pic>
          <p:nvPicPr>
            <p:cNvPr id="28" name="Picture 27">
              <a:extLst>
                <a:ext uri="{FF2B5EF4-FFF2-40B4-BE49-F238E27FC236}">
                  <a16:creationId xmlns:a16="http://schemas.microsoft.com/office/drawing/2014/main" id="{573BBD18-CB37-6246-89EA-FF49361470E1}"/>
                </a:ext>
              </a:extLst>
            </p:cNvPr>
            <p:cNvPicPr>
              <a:picLocks noChangeAspect="1"/>
            </p:cNvPicPr>
            <p:nvPr userDrawn="1"/>
          </p:nvPicPr>
          <p:blipFill>
            <a:blip r:embed="rId3" cstate="hqprint">
              <a:alphaModFix amt="60000"/>
              <a:extLst>
                <a:ext uri="{28A0092B-C50C-407E-A947-70E740481C1C}">
                  <a14:useLocalDpi xmlns:a14="http://schemas.microsoft.com/office/drawing/2010/main" val="0"/>
                </a:ext>
              </a:extLst>
            </a:blip>
            <a:stretch>
              <a:fillRect/>
            </a:stretch>
          </p:blipFill>
          <p:spPr>
            <a:xfrm rot="18900000">
              <a:off x="13149010" y="1882565"/>
              <a:ext cx="1098646" cy="1118754"/>
            </a:xfrm>
            <a:prstGeom prst="rect">
              <a:avLst/>
            </a:prstGeom>
          </p:spPr>
        </p:pic>
        <p:pic>
          <p:nvPicPr>
            <p:cNvPr id="29" name="Picture 28">
              <a:extLst>
                <a:ext uri="{FF2B5EF4-FFF2-40B4-BE49-F238E27FC236}">
                  <a16:creationId xmlns:a16="http://schemas.microsoft.com/office/drawing/2014/main" id="{2F025A6F-A98F-2543-85C7-FE14ADC54498}"/>
                </a:ext>
              </a:extLst>
            </p:cNvPr>
            <p:cNvPicPr>
              <a:picLocks noChangeAspect="1"/>
            </p:cNvPicPr>
            <p:nvPr userDrawn="1"/>
          </p:nvPicPr>
          <p:blipFill>
            <a:blip r:embed="rId3" cstate="hqprint">
              <a:alphaModFix amt="60000"/>
              <a:extLst>
                <a:ext uri="{28A0092B-C50C-407E-A947-70E740481C1C}">
                  <a14:useLocalDpi xmlns:a14="http://schemas.microsoft.com/office/drawing/2010/main" val="0"/>
                </a:ext>
              </a:extLst>
            </a:blip>
            <a:stretch>
              <a:fillRect/>
            </a:stretch>
          </p:blipFill>
          <p:spPr>
            <a:xfrm rot="18900000">
              <a:off x="11654191" y="1882565"/>
              <a:ext cx="1098646" cy="1118754"/>
            </a:xfrm>
            <a:prstGeom prst="rect">
              <a:avLst/>
            </a:prstGeom>
          </p:spPr>
        </p:pic>
      </p:grpSp>
      <p:pic>
        <p:nvPicPr>
          <p:cNvPr id="30" name="Picture 29">
            <a:extLst>
              <a:ext uri="{FF2B5EF4-FFF2-40B4-BE49-F238E27FC236}">
                <a16:creationId xmlns:a16="http://schemas.microsoft.com/office/drawing/2014/main" id="{12318945-D375-D342-87F0-9EC7D4C869B3}"/>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886792" y="4610507"/>
            <a:ext cx="828958" cy="670514"/>
          </a:xfrm>
          <a:prstGeom prst="rect">
            <a:avLst/>
          </a:prstGeom>
        </p:spPr>
      </p:pic>
      <p:sp>
        <p:nvSpPr>
          <p:cNvPr id="20" name="Text Placeholder 3"/>
          <p:cNvSpPr>
            <a:spLocks noGrp="1"/>
          </p:cNvSpPr>
          <p:nvPr>
            <p:ph type="body" sz="quarter" idx="15" hasCustomPrompt="1"/>
          </p:nvPr>
        </p:nvSpPr>
        <p:spPr>
          <a:xfrm>
            <a:off x="10113566" y="5780755"/>
            <a:ext cx="1681570" cy="351896"/>
          </a:xfrm>
          <a:prstGeom prst="rect">
            <a:avLst/>
          </a:prstGeom>
        </p:spPr>
        <p:txBody>
          <a:bodyPr lIns="0" tIns="45720" rIns="0" bIns="45720">
            <a:noAutofit/>
          </a:bodyPr>
          <a:lstStyle>
            <a:lvl1pPr marL="0" indent="0" algn="r">
              <a:buNone/>
              <a:defRPr sz="1167">
                <a:solidFill>
                  <a:schemeClr val="bg1">
                    <a:lumMod val="65000"/>
                  </a:schemeClr>
                </a:solidFill>
              </a:defRPr>
            </a:lvl1pPr>
          </a:lstStyle>
          <a:p>
            <a:pPr lvl="0"/>
            <a:r>
              <a:rPr lang="en-US"/>
              <a:t>Date</a:t>
            </a:r>
          </a:p>
        </p:txBody>
      </p:sp>
      <p:pic>
        <p:nvPicPr>
          <p:cNvPr id="17" name="Picture 16">
            <a:extLst>
              <a:ext uri="{FF2B5EF4-FFF2-40B4-BE49-F238E27FC236}">
                <a16:creationId xmlns:a16="http://schemas.microsoft.com/office/drawing/2014/main" id="{E44CBB19-0800-D542-B8ED-C82C56C78EB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36060" y="4456648"/>
            <a:ext cx="554163" cy="564307"/>
          </a:xfrm>
          <a:prstGeom prst="rect">
            <a:avLst/>
          </a:prstGeom>
        </p:spPr>
      </p:pic>
    </p:spTree>
    <p:extLst>
      <p:ext uri="{BB962C8B-B14F-4D97-AF65-F5344CB8AC3E}">
        <p14:creationId xmlns:p14="http://schemas.microsoft.com/office/powerpoint/2010/main" val="304522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tandard Title 1">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88E8816-43D4-3543-B8F8-BA2D9989DB11}"/>
              </a:ext>
            </a:extLst>
          </p:cNvPr>
          <p:cNvGrpSpPr/>
          <p:nvPr userDrawn="1"/>
        </p:nvGrpSpPr>
        <p:grpSpPr>
          <a:xfrm>
            <a:off x="0" y="330"/>
            <a:ext cx="12191999" cy="4198606"/>
            <a:chOff x="228600" y="397"/>
            <a:chExt cx="14173200" cy="5028824"/>
          </a:xfrm>
        </p:grpSpPr>
        <p:sp>
          <p:nvSpPr>
            <p:cNvPr id="9" name="Rectangle 8">
              <a:extLst>
                <a:ext uri="{FF2B5EF4-FFF2-40B4-BE49-F238E27FC236}">
                  <a16:creationId xmlns:a16="http://schemas.microsoft.com/office/drawing/2014/main" id="{8AC2412F-BCF2-4D4E-90EF-A3C52CD9E9EE}"/>
                </a:ext>
              </a:extLst>
            </p:cNvPr>
            <p:cNvSpPr/>
            <p:nvPr/>
          </p:nvSpPr>
          <p:spPr>
            <a:xfrm>
              <a:off x="228600" y="4880208"/>
              <a:ext cx="14173200" cy="14901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0" name="Rectangle 9">
              <a:extLst>
                <a:ext uri="{FF2B5EF4-FFF2-40B4-BE49-F238E27FC236}">
                  <a16:creationId xmlns:a16="http://schemas.microsoft.com/office/drawing/2014/main" id="{0351239B-940D-9F45-90D0-327EA1C77D50}"/>
                </a:ext>
              </a:extLst>
            </p:cNvPr>
            <p:cNvSpPr/>
            <p:nvPr/>
          </p:nvSpPr>
          <p:spPr>
            <a:xfrm>
              <a:off x="228600" y="4689671"/>
              <a:ext cx="14173200" cy="1289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Rectangle 10">
              <a:extLst>
                <a:ext uri="{FF2B5EF4-FFF2-40B4-BE49-F238E27FC236}">
                  <a16:creationId xmlns:a16="http://schemas.microsoft.com/office/drawing/2014/main" id="{E2C63889-64A0-2843-9AD5-4C1195772E52}"/>
                </a:ext>
              </a:extLst>
            </p:cNvPr>
            <p:cNvSpPr/>
            <p:nvPr/>
          </p:nvSpPr>
          <p:spPr>
            <a:xfrm>
              <a:off x="228600" y="4495643"/>
              <a:ext cx="14173200" cy="1134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 name="Rectangle 11">
              <a:extLst>
                <a:ext uri="{FF2B5EF4-FFF2-40B4-BE49-F238E27FC236}">
                  <a16:creationId xmlns:a16="http://schemas.microsoft.com/office/drawing/2014/main" id="{AF592710-E8AB-1941-B5EA-C67250B90086}"/>
                </a:ext>
              </a:extLst>
            </p:cNvPr>
            <p:cNvSpPr/>
            <p:nvPr/>
          </p:nvSpPr>
          <p:spPr>
            <a:xfrm>
              <a:off x="228600" y="4305493"/>
              <a:ext cx="14173200" cy="940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a16="http://schemas.microsoft.com/office/drawing/2014/main" id="{EF62B63E-7571-2940-AB05-B15ACCD43646}"/>
                </a:ext>
              </a:extLst>
            </p:cNvPr>
            <p:cNvSpPr/>
            <p:nvPr/>
          </p:nvSpPr>
          <p:spPr>
            <a:xfrm>
              <a:off x="228600" y="4111466"/>
              <a:ext cx="14173200" cy="7466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4" name="Rectangle 13">
              <a:extLst>
                <a:ext uri="{FF2B5EF4-FFF2-40B4-BE49-F238E27FC236}">
                  <a16:creationId xmlns:a16="http://schemas.microsoft.com/office/drawing/2014/main" id="{8B94D5C5-8E80-4B4B-9E2F-1061EA47A989}"/>
                </a:ext>
              </a:extLst>
            </p:cNvPr>
            <p:cNvSpPr/>
            <p:nvPr/>
          </p:nvSpPr>
          <p:spPr>
            <a:xfrm>
              <a:off x="228600" y="3913556"/>
              <a:ext cx="14173200" cy="571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5" name="Rectangle 14">
              <a:extLst>
                <a:ext uri="{FF2B5EF4-FFF2-40B4-BE49-F238E27FC236}">
                  <a16:creationId xmlns:a16="http://schemas.microsoft.com/office/drawing/2014/main" id="{0AB9D920-2EB5-534B-A0A8-2E0FAA8C9273}"/>
                </a:ext>
              </a:extLst>
            </p:cNvPr>
            <p:cNvSpPr/>
            <p:nvPr/>
          </p:nvSpPr>
          <p:spPr>
            <a:xfrm>
              <a:off x="228600" y="3713708"/>
              <a:ext cx="14173200" cy="3973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6" name="Rectangle 15">
              <a:extLst>
                <a:ext uri="{FF2B5EF4-FFF2-40B4-BE49-F238E27FC236}">
                  <a16:creationId xmlns:a16="http://schemas.microsoft.com/office/drawing/2014/main" id="{8289CC3F-C41C-0547-B3A8-22F01F32704F}"/>
                </a:ext>
              </a:extLst>
            </p:cNvPr>
            <p:cNvSpPr/>
            <p:nvPr/>
          </p:nvSpPr>
          <p:spPr>
            <a:xfrm rot="10800000">
              <a:off x="228600" y="2437931"/>
              <a:ext cx="14173200" cy="14901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7" name="Rectangle 16">
              <a:extLst>
                <a:ext uri="{FF2B5EF4-FFF2-40B4-BE49-F238E27FC236}">
                  <a16:creationId xmlns:a16="http://schemas.microsoft.com/office/drawing/2014/main" id="{0111B70F-E8A6-0144-9B42-F900625A9FFC}"/>
                </a:ext>
              </a:extLst>
            </p:cNvPr>
            <p:cNvSpPr/>
            <p:nvPr/>
          </p:nvSpPr>
          <p:spPr>
            <a:xfrm rot="10800000">
              <a:off x="228600" y="2648491"/>
              <a:ext cx="14173200" cy="1289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8" name="Rectangle 17">
              <a:extLst>
                <a:ext uri="{FF2B5EF4-FFF2-40B4-BE49-F238E27FC236}">
                  <a16:creationId xmlns:a16="http://schemas.microsoft.com/office/drawing/2014/main" id="{3313889B-68FC-0C4B-9A74-A0F48338D310}"/>
                </a:ext>
              </a:extLst>
            </p:cNvPr>
            <p:cNvSpPr/>
            <p:nvPr/>
          </p:nvSpPr>
          <p:spPr>
            <a:xfrm rot="10800000">
              <a:off x="228600" y="2858041"/>
              <a:ext cx="14173200" cy="1134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9" name="Rectangle 18">
              <a:extLst>
                <a:ext uri="{FF2B5EF4-FFF2-40B4-BE49-F238E27FC236}">
                  <a16:creationId xmlns:a16="http://schemas.microsoft.com/office/drawing/2014/main" id="{43848BA7-CF67-8B48-9B47-8FD776379AAD}"/>
                </a:ext>
              </a:extLst>
            </p:cNvPr>
            <p:cNvSpPr/>
            <p:nvPr/>
          </p:nvSpPr>
          <p:spPr>
            <a:xfrm rot="10800000">
              <a:off x="228600" y="3067592"/>
              <a:ext cx="14173200" cy="940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0" name="Rectangle 19">
              <a:extLst>
                <a:ext uri="{FF2B5EF4-FFF2-40B4-BE49-F238E27FC236}">
                  <a16:creationId xmlns:a16="http://schemas.microsoft.com/office/drawing/2014/main" id="{88F4E4CA-91E5-6347-B7F9-5E966551753E}"/>
                </a:ext>
              </a:extLst>
            </p:cNvPr>
            <p:cNvSpPr/>
            <p:nvPr/>
          </p:nvSpPr>
          <p:spPr>
            <a:xfrm rot="10800000">
              <a:off x="228600" y="3281023"/>
              <a:ext cx="14173200" cy="7466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1" name="Rectangle 20">
              <a:extLst>
                <a:ext uri="{FF2B5EF4-FFF2-40B4-BE49-F238E27FC236}">
                  <a16:creationId xmlns:a16="http://schemas.microsoft.com/office/drawing/2014/main" id="{F9431090-C62D-754C-B909-24D8FE4A458C}"/>
                </a:ext>
              </a:extLst>
            </p:cNvPr>
            <p:cNvSpPr/>
            <p:nvPr/>
          </p:nvSpPr>
          <p:spPr>
            <a:xfrm rot="10800000">
              <a:off x="228600" y="3496396"/>
              <a:ext cx="14173200" cy="571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2" name="Rectangle 21">
              <a:extLst>
                <a:ext uri="{FF2B5EF4-FFF2-40B4-BE49-F238E27FC236}">
                  <a16:creationId xmlns:a16="http://schemas.microsoft.com/office/drawing/2014/main" id="{4D134BE3-DC22-A243-9E50-E4204B5C17F4}"/>
                </a:ext>
              </a:extLst>
            </p:cNvPr>
            <p:cNvSpPr/>
            <p:nvPr/>
          </p:nvSpPr>
          <p:spPr>
            <a:xfrm>
              <a:off x="228600" y="2249258"/>
              <a:ext cx="14173200" cy="1289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3" name="Rectangle 22">
              <a:extLst>
                <a:ext uri="{FF2B5EF4-FFF2-40B4-BE49-F238E27FC236}">
                  <a16:creationId xmlns:a16="http://schemas.microsoft.com/office/drawing/2014/main" id="{325E05DA-D377-0640-8629-2FEF2211D2CC}"/>
                </a:ext>
              </a:extLst>
            </p:cNvPr>
            <p:cNvSpPr/>
            <p:nvPr/>
          </p:nvSpPr>
          <p:spPr>
            <a:xfrm>
              <a:off x="228600" y="2055228"/>
              <a:ext cx="14173200" cy="1134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4" name="Rectangle 23">
              <a:extLst>
                <a:ext uri="{FF2B5EF4-FFF2-40B4-BE49-F238E27FC236}">
                  <a16:creationId xmlns:a16="http://schemas.microsoft.com/office/drawing/2014/main" id="{6824F76C-1F94-004C-9F92-90015DF64754}"/>
                </a:ext>
              </a:extLst>
            </p:cNvPr>
            <p:cNvSpPr/>
            <p:nvPr/>
          </p:nvSpPr>
          <p:spPr>
            <a:xfrm>
              <a:off x="228600" y="1865080"/>
              <a:ext cx="14173200" cy="940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5" name="Rectangle 24">
              <a:extLst>
                <a:ext uri="{FF2B5EF4-FFF2-40B4-BE49-F238E27FC236}">
                  <a16:creationId xmlns:a16="http://schemas.microsoft.com/office/drawing/2014/main" id="{ADBEBC27-C4A9-0046-AB43-2085F8241D27}"/>
                </a:ext>
              </a:extLst>
            </p:cNvPr>
            <p:cNvSpPr/>
            <p:nvPr/>
          </p:nvSpPr>
          <p:spPr>
            <a:xfrm>
              <a:off x="228600" y="1671052"/>
              <a:ext cx="14173200" cy="7466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6" name="Rectangle 25">
              <a:extLst>
                <a:ext uri="{FF2B5EF4-FFF2-40B4-BE49-F238E27FC236}">
                  <a16:creationId xmlns:a16="http://schemas.microsoft.com/office/drawing/2014/main" id="{25E8F83E-7089-BA4C-935E-EB92B2120501}"/>
                </a:ext>
              </a:extLst>
            </p:cNvPr>
            <p:cNvSpPr/>
            <p:nvPr/>
          </p:nvSpPr>
          <p:spPr>
            <a:xfrm>
              <a:off x="228600" y="1473142"/>
              <a:ext cx="14173200" cy="571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7" name="Rectangle 26">
              <a:extLst>
                <a:ext uri="{FF2B5EF4-FFF2-40B4-BE49-F238E27FC236}">
                  <a16:creationId xmlns:a16="http://schemas.microsoft.com/office/drawing/2014/main" id="{6E6EC7F3-E133-014A-88C5-822D15FDA617}"/>
                </a:ext>
              </a:extLst>
            </p:cNvPr>
            <p:cNvSpPr/>
            <p:nvPr/>
          </p:nvSpPr>
          <p:spPr>
            <a:xfrm>
              <a:off x="228600" y="1273293"/>
              <a:ext cx="14173200" cy="3973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8" name="Rectangle 27">
              <a:extLst>
                <a:ext uri="{FF2B5EF4-FFF2-40B4-BE49-F238E27FC236}">
                  <a16:creationId xmlns:a16="http://schemas.microsoft.com/office/drawing/2014/main" id="{53C9F428-0034-FD4E-A744-0A52D09B035C}"/>
                </a:ext>
              </a:extLst>
            </p:cNvPr>
            <p:cNvSpPr/>
            <p:nvPr/>
          </p:nvSpPr>
          <p:spPr>
            <a:xfrm rot="10800000">
              <a:off x="228600" y="397"/>
              <a:ext cx="14173200" cy="14901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9" name="Rectangle 28">
              <a:extLst>
                <a:ext uri="{FF2B5EF4-FFF2-40B4-BE49-F238E27FC236}">
                  <a16:creationId xmlns:a16="http://schemas.microsoft.com/office/drawing/2014/main" id="{3158144C-A02B-8340-AFC5-585EB198EF5B}"/>
                </a:ext>
              </a:extLst>
            </p:cNvPr>
            <p:cNvSpPr/>
            <p:nvPr/>
          </p:nvSpPr>
          <p:spPr>
            <a:xfrm rot="10800000">
              <a:off x="228600" y="210957"/>
              <a:ext cx="14173200" cy="1289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0" name="Rectangle 29">
              <a:extLst>
                <a:ext uri="{FF2B5EF4-FFF2-40B4-BE49-F238E27FC236}">
                  <a16:creationId xmlns:a16="http://schemas.microsoft.com/office/drawing/2014/main" id="{EB442B7B-A733-A749-A724-3C20EB85508F}"/>
                </a:ext>
              </a:extLst>
            </p:cNvPr>
            <p:cNvSpPr/>
            <p:nvPr/>
          </p:nvSpPr>
          <p:spPr>
            <a:xfrm rot="10800000">
              <a:off x="228600" y="420508"/>
              <a:ext cx="14173200" cy="1134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1" name="Rectangle 30">
              <a:extLst>
                <a:ext uri="{FF2B5EF4-FFF2-40B4-BE49-F238E27FC236}">
                  <a16:creationId xmlns:a16="http://schemas.microsoft.com/office/drawing/2014/main" id="{EA0312A9-7F4F-6344-AB2D-3DACEA187AE2}"/>
                </a:ext>
              </a:extLst>
            </p:cNvPr>
            <p:cNvSpPr/>
            <p:nvPr/>
          </p:nvSpPr>
          <p:spPr>
            <a:xfrm rot="10800000">
              <a:off x="228600" y="630057"/>
              <a:ext cx="14173200" cy="940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2" name="Rectangle 31">
              <a:extLst>
                <a:ext uri="{FF2B5EF4-FFF2-40B4-BE49-F238E27FC236}">
                  <a16:creationId xmlns:a16="http://schemas.microsoft.com/office/drawing/2014/main" id="{88188C49-33E2-1F49-98A8-E840769E9157}"/>
                </a:ext>
              </a:extLst>
            </p:cNvPr>
            <p:cNvSpPr/>
            <p:nvPr/>
          </p:nvSpPr>
          <p:spPr>
            <a:xfrm rot="10800000">
              <a:off x="228600" y="843491"/>
              <a:ext cx="14173200" cy="7466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3" name="Rectangle 32">
              <a:extLst>
                <a:ext uri="{FF2B5EF4-FFF2-40B4-BE49-F238E27FC236}">
                  <a16:creationId xmlns:a16="http://schemas.microsoft.com/office/drawing/2014/main" id="{11467069-8B76-BB43-91F0-CB0BCA7A4AC0}"/>
                </a:ext>
              </a:extLst>
            </p:cNvPr>
            <p:cNvSpPr/>
            <p:nvPr/>
          </p:nvSpPr>
          <p:spPr>
            <a:xfrm rot="10800000">
              <a:off x="228600" y="1058857"/>
              <a:ext cx="14173200" cy="571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cxnSp>
        <p:nvCxnSpPr>
          <p:cNvPr id="35" name="Straight Connector 34">
            <a:extLst>
              <a:ext uri="{FF2B5EF4-FFF2-40B4-BE49-F238E27FC236}">
                <a16:creationId xmlns:a16="http://schemas.microsoft.com/office/drawing/2014/main" id="{AFF91861-FA90-E44B-AC21-C6EF89C01D84}"/>
              </a:ext>
            </a:extLst>
          </p:cNvPr>
          <p:cNvCxnSpPr/>
          <p:nvPr userDrawn="1"/>
        </p:nvCxnSpPr>
        <p:spPr>
          <a:xfrm>
            <a:off x="476250" y="5462828"/>
            <a:ext cx="112395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48" name="Picture 47">
            <a:extLst>
              <a:ext uri="{FF2B5EF4-FFF2-40B4-BE49-F238E27FC236}">
                <a16:creationId xmlns:a16="http://schemas.microsoft.com/office/drawing/2014/main" id="{5480D6DE-E617-254E-85FC-0D42DE5117D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613648" y="4737456"/>
            <a:ext cx="554163" cy="564306"/>
          </a:xfrm>
          <a:prstGeom prst="rect">
            <a:avLst/>
          </a:prstGeom>
        </p:spPr>
      </p:pic>
      <p:pic>
        <p:nvPicPr>
          <p:cNvPr id="49" name="Picture 48">
            <a:extLst>
              <a:ext uri="{FF2B5EF4-FFF2-40B4-BE49-F238E27FC236}">
                <a16:creationId xmlns:a16="http://schemas.microsoft.com/office/drawing/2014/main" id="{263F22D2-54C4-5D44-B228-5595E73B325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70381" y="5758952"/>
            <a:ext cx="745368" cy="602902"/>
          </a:xfrm>
          <a:prstGeom prst="rect">
            <a:avLst/>
          </a:prstGeom>
        </p:spPr>
      </p:pic>
      <p:sp>
        <p:nvSpPr>
          <p:cNvPr id="41" name="Text Placeholder 3">
            <a:extLst>
              <a:ext uri="{FF2B5EF4-FFF2-40B4-BE49-F238E27FC236}">
                <a16:creationId xmlns:a16="http://schemas.microsoft.com/office/drawing/2014/main" id="{802EB106-AEF3-E44A-B21E-467BC091B042}"/>
              </a:ext>
            </a:extLst>
          </p:cNvPr>
          <p:cNvSpPr>
            <a:spLocks noGrp="1"/>
          </p:cNvSpPr>
          <p:nvPr>
            <p:ph type="body" sz="quarter" idx="10" hasCustomPrompt="1"/>
          </p:nvPr>
        </p:nvSpPr>
        <p:spPr>
          <a:xfrm>
            <a:off x="1397001" y="4159250"/>
            <a:ext cx="8131084" cy="1136068"/>
          </a:xfrm>
          <a:prstGeom prst="rect">
            <a:avLst/>
          </a:prstGeom>
        </p:spPr>
        <p:txBody>
          <a:bodyPr lIns="0" rIns="0" anchor="b">
            <a:noAutofit/>
          </a:bodyPr>
          <a:lstStyle>
            <a:lvl1pPr marL="0" indent="0">
              <a:buFontTx/>
              <a:buNone/>
              <a:defRPr sz="3333" b="1" i="0">
                <a:solidFill>
                  <a:schemeClr val="bg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3" name="Text Placeholder 2">
            <a:extLst>
              <a:ext uri="{FF2B5EF4-FFF2-40B4-BE49-F238E27FC236}">
                <a16:creationId xmlns:a16="http://schemas.microsoft.com/office/drawing/2014/main" id="{47FD866B-018F-1444-A52F-A0200F4ACA1A}"/>
              </a:ext>
            </a:extLst>
          </p:cNvPr>
          <p:cNvSpPr>
            <a:spLocks noGrp="1"/>
          </p:cNvSpPr>
          <p:nvPr>
            <p:ph type="body" sz="quarter" idx="11" hasCustomPrompt="1"/>
          </p:nvPr>
        </p:nvSpPr>
        <p:spPr>
          <a:xfrm>
            <a:off x="1397136" y="5757333"/>
            <a:ext cx="3895989" cy="924510"/>
          </a:xfrm>
          <a:prstGeom prst="rect">
            <a:avLst/>
          </a:prstGeom>
        </p:spPr>
        <p:txBody>
          <a:bodyPr lIns="0" rIns="0">
            <a:noAutofit/>
          </a:bodyPr>
          <a:lstStyle>
            <a:lvl1pPr marL="0" indent="0">
              <a:lnSpc>
                <a:spcPct val="100000"/>
              </a:lnSpc>
              <a:spcBef>
                <a:spcPct val="0"/>
              </a:spcBef>
              <a:buFontTx/>
              <a:buNone/>
              <a:defRPr sz="1667" b="0" i="0">
                <a:solidFill>
                  <a:schemeClr val="bg1">
                    <a:lumMod val="85000"/>
                  </a:schemeClr>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45" name="Text Placeholder 2">
            <a:extLst>
              <a:ext uri="{FF2B5EF4-FFF2-40B4-BE49-F238E27FC236}">
                <a16:creationId xmlns:a16="http://schemas.microsoft.com/office/drawing/2014/main" id="{C4597B7E-5724-6D41-9D3E-83EC79C47569}"/>
              </a:ext>
            </a:extLst>
          </p:cNvPr>
          <p:cNvSpPr>
            <a:spLocks noGrp="1"/>
          </p:cNvSpPr>
          <p:nvPr>
            <p:ph type="body" sz="quarter" idx="12" hasCustomPrompt="1"/>
          </p:nvPr>
        </p:nvSpPr>
        <p:spPr>
          <a:xfrm>
            <a:off x="5667510" y="5757333"/>
            <a:ext cx="3895989" cy="924510"/>
          </a:xfrm>
          <a:prstGeom prst="rect">
            <a:avLst/>
          </a:prstGeom>
        </p:spPr>
        <p:txBody>
          <a:bodyPr lIns="0" rIns="0">
            <a:noAutofit/>
          </a:bodyPr>
          <a:lstStyle>
            <a:lvl1pPr marL="0" indent="0">
              <a:lnSpc>
                <a:spcPct val="100000"/>
              </a:lnSpc>
              <a:spcBef>
                <a:spcPct val="0"/>
              </a:spcBef>
              <a:buFontTx/>
              <a:buNone/>
              <a:defRPr sz="1667" b="0" i="0">
                <a:solidFill>
                  <a:schemeClr val="bg1">
                    <a:lumMod val="85000"/>
                  </a:schemeClr>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36" name="Text Placeholder 3"/>
          <p:cNvSpPr>
            <a:spLocks noGrp="1"/>
          </p:cNvSpPr>
          <p:nvPr>
            <p:ph type="body" sz="quarter" idx="15" hasCustomPrompt="1"/>
          </p:nvPr>
        </p:nvSpPr>
        <p:spPr>
          <a:xfrm>
            <a:off x="9906000" y="4988052"/>
            <a:ext cx="1853711" cy="332218"/>
          </a:xfrm>
          <a:prstGeom prst="rect">
            <a:avLst/>
          </a:prstGeom>
        </p:spPr>
        <p:txBody>
          <a:bodyPr lIns="0" rIns="0">
            <a:noAutofit/>
          </a:bodyPr>
          <a:lstStyle>
            <a:lvl1pPr marL="0" indent="0" algn="r">
              <a:buNone/>
              <a:defRPr sz="1167">
                <a:solidFill>
                  <a:schemeClr val="bg1">
                    <a:lumMod val="65000"/>
                  </a:schemeClr>
                </a:solidFill>
              </a:defRPr>
            </a:lvl1pPr>
          </a:lstStyle>
          <a:p>
            <a:pPr lvl="0"/>
            <a:r>
              <a:rPr lang="en-US"/>
              <a:t>Date</a:t>
            </a:r>
          </a:p>
        </p:txBody>
      </p:sp>
      <p:sp>
        <p:nvSpPr>
          <p:cNvPr id="37" name="Rectangle 36">
            <a:extLst>
              <a:ext uri="{FF2B5EF4-FFF2-40B4-BE49-F238E27FC236}">
                <a16:creationId xmlns:a16="http://schemas.microsoft.com/office/drawing/2014/main" id="{8E73E552-5783-644E-AE96-88BDCD19D1DC}"/>
              </a:ext>
            </a:extLst>
          </p:cNvPr>
          <p:cNvSpPr/>
          <p:nvPr userDrawn="1"/>
        </p:nvSpPr>
        <p:spPr>
          <a:xfrm>
            <a:off x="0" y="6204000"/>
            <a:ext cx="1158000" cy="6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358422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tandard Title 2">
    <p:bg>
      <p:bgPr>
        <a:solidFill>
          <a:srgbClr val="0785F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88E8816-43D4-3543-B8F8-BA2D9989DB11}"/>
              </a:ext>
            </a:extLst>
          </p:cNvPr>
          <p:cNvGrpSpPr/>
          <p:nvPr userDrawn="1"/>
        </p:nvGrpSpPr>
        <p:grpSpPr>
          <a:xfrm>
            <a:off x="0" y="330"/>
            <a:ext cx="12191999" cy="4198606"/>
            <a:chOff x="228600" y="396"/>
            <a:chExt cx="14173200" cy="5028804"/>
          </a:xfrm>
          <a:solidFill>
            <a:srgbClr val="076BE6"/>
          </a:solidFill>
        </p:grpSpPr>
        <p:sp>
          <p:nvSpPr>
            <p:cNvPr id="9" name="Rectangle 8">
              <a:extLst>
                <a:ext uri="{FF2B5EF4-FFF2-40B4-BE49-F238E27FC236}">
                  <a16:creationId xmlns:a16="http://schemas.microsoft.com/office/drawing/2014/main" id="{8AC2412F-BCF2-4D4E-90EF-A3C52CD9E9EE}"/>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0" name="Rectangle 9">
              <a:extLst>
                <a:ext uri="{FF2B5EF4-FFF2-40B4-BE49-F238E27FC236}">
                  <a16:creationId xmlns:a16="http://schemas.microsoft.com/office/drawing/2014/main" id="{0351239B-940D-9F45-90D0-327EA1C77D50}"/>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Rectangle 10">
              <a:extLst>
                <a:ext uri="{FF2B5EF4-FFF2-40B4-BE49-F238E27FC236}">
                  <a16:creationId xmlns:a16="http://schemas.microsoft.com/office/drawing/2014/main" id="{E2C63889-64A0-2843-9AD5-4C1195772E52}"/>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 name="Rectangle 11">
              <a:extLst>
                <a:ext uri="{FF2B5EF4-FFF2-40B4-BE49-F238E27FC236}">
                  <a16:creationId xmlns:a16="http://schemas.microsoft.com/office/drawing/2014/main" id="{AF592710-E8AB-1941-B5EA-C67250B90086}"/>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a16="http://schemas.microsoft.com/office/drawing/2014/main" id="{EF62B63E-7571-2940-AB05-B15ACCD43646}"/>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4" name="Rectangle 13">
              <a:extLst>
                <a:ext uri="{FF2B5EF4-FFF2-40B4-BE49-F238E27FC236}">
                  <a16:creationId xmlns:a16="http://schemas.microsoft.com/office/drawing/2014/main" id="{8B94D5C5-8E80-4B4B-9E2F-1061EA47A989}"/>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5" name="Rectangle 14">
              <a:extLst>
                <a:ext uri="{FF2B5EF4-FFF2-40B4-BE49-F238E27FC236}">
                  <a16:creationId xmlns:a16="http://schemas.microsoft.com/office/drawing/2014/main" id="{0AB9D920-2EB5-534B-A0A8-2E0FAA8C9273}"/>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6" name="Rectangle 15">
              <a:extLst>
                <a:ext uri="{FF2B5EF4-FFF2-40B4-BE49-F238E27FC236}">
                  <a16:creationId xmlns:a16="http://schemas.microsoft.com/office/drawing/2014/main" id="{8289CC3F-C41C-0547-B3A8-22F01F32704F}"/>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7" name="Rectangle 16">
              <a:extLst>
                <a:ext uri="{FF2B5EF4-FFF2-40B4-BE49-F238E27FC236}">
                  <a16:creationId xmlns:a16="http://schemas.microsoft.com/office/drawing/2014/main" id="{0111B70F-E8A6-0144-9B42-F900625A9FFC}"/>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8" name="Rectangle 17">
              <a:extLst>
                <a:ext uri="{FF2B5EF4-FFF2-40B4-BE49-F238E27FC236}">
                  <a16:creationId xmlns:a16="http://schemas.microsoft.com/office/drawing/2014/main" id="{3313889B-68FC-0C4B-9A74-A0F48338D310}"/>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9" name="Rectangle 18">
              <a:extLst>
                <a:ext uri="{FF2B5EF4-FFF2-40B4-BE49-F238E27FC236}">
                  <a16:creationId xmlns:a16="http://schemas.microsoft.com/office/drawing/2014/main" id="{43848BA7-CF67-8B48-9B47-8FD776379AAD}"/>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0" name="Rectangle 19">
              <a:extLst>
                <a:ext uri="{FF2B5EF4-FFF2-40B4-BE49-F238E27FC236}">
                  <a16:creationId xmlns:a16="http://schemas.microsoft.com/office/drawing/2014/main" id="{88F4E4CA-91E5-6347-B7F9-5E96655175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1" name="Rectangle 20">
              <a:extLst>
                <a:ext uri="{FF2B5EF4-FFF2-40B4-BE49-F238E27FC236}">
                  <a16:creationId xmlns:a16="http://schemas.microsoft.com/office/drawing/2014/main" id="{F9431090-C62D-754C-B909-24D8FE4A458C}"/>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2" name="Rectangle 21">
              <a:extLst>
                <a:ext uri="{FF2B5EF4-FFF2-40B4-BE49-F238E27FC236}">
                  <a16:creationId xmlns:a16="http://schemas.microsoft.com/office/drawing/2014/main" id="{4D134BE3-DC22-A243-9E50-E4204B5C17F4}"/>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3" name="Rectangle 22">
              <a:extLst>
                <a:ext uri="{FF2B5EF4-FFF2-40B4-BE49-F238E27FC236}">
                  <a16:creationId xmlns:a16="http://schemas.microsoft.com/office/drawing/2014/main" id="{325E05DA-D377-0640-8629-2FEF2211D2CC}"/>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4" name="Rectangle 23">
              <a:extLst>
                <a:ext uri="{FF2B5EF4-FFF2-40B4-BE49-F238E27FC236}">
                  <a16:creationId xmlns:a16="http://schemas.microsoft.com/office/drawing/2014/main" id="{6824F76C-1F94-004C-9F92-90015DF64754}"/>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5" name="Rectangle 24">
              <a:extLst>
                <a:ext uri="{FF2B5EF4-FFF2-40B4-BE49-F238E27FC236}">
                  <a16:creationId xmlns:a16="http://schemas.microsoft.com/office/drawing/2014/main" id="{ADBEBC27-C4A9-0046-AB43-2085F8241D27}"/>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6" name="Rectangle 25">
              <a:extLst>
                <a:ext uri="{FF2B5EF4-FFF2-40B4-BE49-F238E27FC236}">
                  <a16:creationId xmlns:a16="http://schemas.microsoft.com/office/drawing/2014/main" id="{25E8F83E-7089-BA4C-935E-EB92B2120501}"/>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7" name="Rectangle 26">
              <a:extLst>
                <a:ext uri="{FF2B5EF4-FFF2-40B4-BE49-F238E27FC236}">
                  <a16:creationId xmlns:a16="http://schemas.microsoft.com/office/drawing/2014/main" id="{6E6EC7F3-E133-014A-88C5-822D15FDA617}"/>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8" name="Rectangle 27">
              <a:extLst>
                <a:ext uri="{FF2B5EF4-FFF2-40B4-BE49-F238E27FC236}">
                  <a16:creationId xmlns:a16="http://schemas.microsoft.com/office/drawing/2014/main" id="{53C9F428-0034-FD4E-A744-0A52D09B035C}"/>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9" name="Rectangle 28">
              <a:extLst>
                <a:ext uri="{FF2B5EF4-FFF2-40B4-BE49-F238E27FC236}">
                  <a16:creationId xmlns:a16="http://schemas.microsoft.com/office/drawing/2014/main" id="{3158144C-A02B-8340-AFC5-585EB198EF5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0" name="Rectangle 29">
              <a:extLst>
                <a:ext uri="{FF2B5EF4-FFF2-40B4-BE49-F238E27FC236}">
                  <a16:creationId xmlns:a16="http://schemas.microsoft.com/office/drawing/2014/main" id="{EB442B7B-A733-A749-A724-3C20EB85508F}"/>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1" name="Rectangle 30">
              <a:extLst>
                <a:ext uri="{FF2B5EF4-FFF2-40B4-BE49-F238E27FC236}">
                  <a16:creationId xmlns:a16="http://schemas.microsoft.com/office/drawing/2014/main" id="{EA0312A9-7F4F-6344-AB2D-3DACEA187AE2}"/>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2" name="Rectangle 31">
              <a:extLst>
                <a:ext uri="{FF2B5EF4-FFF2-40B4-BE49-F238E27FC236}">
                  <a16:creationId xmlns:a16="http://schemas.microsoft.com/office/drawing/2014/main" id="{88188C49-33E2-1F49-98A8-E840769E915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3" name="Rectangle 32">
              <a:extLst>
                <a:ext uri="{FF2B5EF4-FFF2-40B4-BE49-F238E27FC236}">
                  <a16:creationId xmlns:a16="http://schemas.microsoft.com/office/drawing/2014/main" id="{11467069-8B76-BB43-91F0-CB0BCA7A4AC0}"/>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cxnSp>
        <p:nvCxnSpPr>
          <p:cNvPr id="35" name="Straight Connector 34">
            <a:extLst>
              <a:ext uri="{FF2B5EF4-FFF2-40B4-BE49-F238E27FC236}">
                <a16:creationId xmlns:a16="http://schemas.microsoft.com/office/drawing/2014/main" id="{AFF91861-FA90-E44B-AC21-C6EF89C01D84}"/>
              </a:ext>
            </a:extLst>
          </p:cNvPr>
          <p:cNvCxnSpPr/>
          <p:nvPr userDrawn="1"/>
        </p:nvCxnSpPr>
        <p:spPr>
          <a:xfrm>
            <a:off x="476250" y="5462828"/>
            <a:ext cx="112395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 Placeholder 3">
            <a:extLst>
              <a:ext uri="{FF2B5EF4-FFF2-40B4-BE49-F238E27FC236}">
                <a16:creationId xmlns:a16="http://schemas.microsoft.com/office/drawing/2014/main" id="{7598535E-69EE-6648-BC18-406DC135878E}"/>
              </a:ext>
            </a:extLst>
          </p:cNvPr>
          <p:cNvSpPr>
            <a:spLocks noGrp="1"/>
          </p:cNvSpPr>
          <p:nvPr>
            <p:ph type="body" sz="quarter" idx="10" hasCustomPrompt="1"/>
          </p:nvPr>
        </p:nvSpPr>
        <p:spPr>
          <a:xfrm>
            <a:off x="1397000" y="4165695"/>
            <a:ext cx="8166498" cy="1136066"/>
          </a:xfrm>
          <a:prstGeom prst="rect">
            <a:avLst/>
          </a:prstGeom>
        </p:spPr>
        <p:txBody>
          <a:bodyPr lIns="0" rIns="0" anchor="b">
            <a:noAutofit/>
          </a:bodyPr>
          <a:lstStyle>
            <a:lvl1pPr marL="0" indent="0">
              <a:buFontTx/>
              <a:buNone/>
              <a:defRPr sz="3333" b="1" i="0">
                <a:solidFill>
                  <a:schemeClr val="bg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43" name="Text Placeholder 2">
            <a:extLst>
              <a:ext uri="{FF2B5EF4-FFF2-40B4-BE49-F238E27FC236}">
                <a16:creationId xmlns:a16="http://schemas.microsoft.com/office/drawing/2014/main" id="{5F93AC33-28FD-2746-9916-8586F2EE314F}"/>
              </a:ext>
            </a:extLst>
          </p:cNvPr>
          <p:cNvSpPr>
            <a:spLocks noGrp="1"/>
          </p:cNvSpPr>
          <p:nvPr>
            <p:ph type="body" sz="quarter" idx="11" hasCustomPrompt="1"/>
          </p:nvPr>
        </p:nvSpPr>
        <p:spPr>
          <a:xfrm>
            <a:off x="1397135" y="5757333"/>
            <a:ext cx="3895989" cy="924510"/>
          </a:xfrm>
          <a:prstGeom prst="rect">
            <a:avLst/>
          </a:prstGeom>
        </p:spPr>
        <p:txBody>
          <a:bodyPr lIns="0" rIns="0">
            <a:noAutofit/>
          </a:bodyPr>
          <a:lstStyle>
            <a:lvl1pPr marL="0" indent="0">
              <a:lnSpc>
                <a:spcPct val="100000"/>
              </a:lnSpc>
              <a:spcBef>
                <a:spcPct val="0"/>
              </a:spcBef>
              <a:buFontTx/>
              <a:buNone/>
              <a:defRPr sz="1667" b="0" i="0">
                <a:solidFill>
                  <a:schemeClr val="bg1">
                    <a:lumMod val="95000"/>
                  </a:schemeClr>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44" name="Text Placeholder 2">
            <a:extLst>
              <a:ext uri="{FF2B5EF4-FFF2-40B4-BE49-F238E27FC236}">
                <a16:creationId xmlns:a16="http://schemas.microsoft.com/office/drawing/2014/main" id="{A643C8C2-7B6C-934F-BBCB-B2C871877FA0}"/>
              </a:ext>
            </a:extLst>
          </p:cNvPr>
          <p:cNvSpPr>
            <a:spLocks noGrp="1"/>
          </p:cNvSpPr>
          <p:nvPr>
            <p:ph type="body" sz="quarter" idx="12" hasCustomPrompt="1"/>
          </p:nvPr>
        </p:nvSpPr>
        <p:spPr>
          <a:xfrm>
            <a:off x="5667510" y="5757333"/>
            <a:ext cx="3895989" cy="924510"/>
          </a:xfrm>
          <a:prstGeom prst="rect">
            <a:avLst/>
          </a:prstGeom>
        </p:spPr>
        <p:txBody>
          <a:bodyPr lIns="0" rIns="0">
            <a:noAutofit/>
          </a:bodyPr>
          <a:lstStyle>
            <a:lvl1pPr marL="0" indent="0">
              <a:lnSpc>
                <a:spcPct val="100000"/>
              </a:lnSpc>
              <a:spcBef>
                <a:spcPct val="0"/>
              </a:spcBef>
              <a:buFontTx/>
              <a:buNone/>
              <a:defRPr sz="1667" b="0" i="0">
                <a:solidFill>
                  <a:schemeClr val="bg1">
                    <a:lumMod val="95000"/>
                  </a:schemeClr>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pic>
        <p:nvPicPr>
          <p:cNvPr id="36" name="Picture 35">
            <a:extLst>
              <a:ext uri="{FF2B5EF4-FFF2-40B4-BE49-F238E27FC236}">
                <a16:creationId xmlns:a16="http://schemas.microsoft.com/office/drawing/2014/main" id="{5480D6DE-E617-254E-85FC-0D42DE5117D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613648" y="4737456"/>
            <a:ext cx="554163" cy="564305"/>
          </a:xfrm>
          <a:prstGeom prst="rect">
            <a:avLst/>
          </a:prstGeom>
        </p:spPr>
      </p:pic>
      <p:pic>
        <p:nvPicPr>
          <p:cNvPr id="38" name="Picture 37">
            <a:extLst>
              <a:ext uri="{FF2B5EF4-FFF2-40B4-BE49-F238E27FC236}">
                <a16:creationId xmlns:a16="http://schemas.microsoft.com/office/drawing/2014/main" id="{263F22D2-54C4-5D44-B228-5595E73B325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70529" y="5758952"/>
            <a:ext cx="745070" cy="602902"/>
          </a:xfrm>
          <a:prstGeom prst="rect">
            <a:avLst/>
          </a:prstGeom>
        </p:spPr>
      </p:pic>
      <p:sp>
        <p:nvSpPr>
          <p:cNvPr id="39" name="Text Placeholder 3"/>
          <p:cNvSpPr>
            <a:spLocks noGrp="1"/>
          </p:cNvSpPr>
          <p:nvPr>
            <p:ph type="body" sz="quarter" idx="15" hasCustomPrompt="1"/>
          </p:nvPr>
        </p:nvSpPr>
        <p:spPr>
          <a:xfrm>
            <a:off x="9906000" y="4988052"/>
            <a:ext cx="1853711" cy="332218"/>
          </a:xfrm>
          <a:prstGeom prst="rect">
            <a:avLst/>
          </a:prstGeom>
        </p:spPr>
        <p:txBody>
          <a:bodyPr lIns="0" rIns="0">
            <a:noAutofit/>
          </a:bodyPr>
          <a:lstStyle>
            <a:lvl1pPr marL="0" indent="0" algn="r">
              <a:buNone/>
              <a:defRPr sz="1167">
                <a:solidFill>
                  <a:schemeClr val="bg1"/>
                </a:solidFill>
              </a:defRPr>
            </a:lvl1pPr>
          </a:lstStyle>
          <a:p>
            <a:pPr lvl="0"/>
            <a:r>
              <a:rPr lang="en-US"/>
              <a:t>Date</a:t>
            </a:r>
          </a:p>
        </p:txBody>
      </p:sp>
      <p:sp>
        <p:nvSpPr>
          <p:cNvPr id="40" name="Rectangle 39">
            <a:extLst>
              <a:ext uri="{FF2B5EF4-FFF2-40B4-BE49-F238E27FC236}">
                <a16:creationId xmlns:a16="http://schemas.microsoft.com/office/drawing/2014/main" id="{01BF3DD9-FBBE-214E-8EDF-165A8CD97F0C}"/>
              </a:ext>
            </a:extLst>
          </p:cNvPr>
          <p:cNvSpPr/>
          <p:nvPr userDrawn="1"/>
        </p:nvSpPr>
        <p:spPr>
          <a:xfrm>
            <a:off x="0" y="6204000"/>
            <a:ext cx="1158000" cy="65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330299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extLst>
    <p:ext uri="{DCECCB84-F9BA-43D5-87BE-67443E8EF086}">
      <p15:sldGuideLst xmlns:p15="http://schemas.microsoft.com/office/powerpoint/2012/main"/>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tandard Title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C48B25-212D-AE44-A3EB-224F07916374}"/>
              </a:ext>
            </a:extLst>
          </p:cNvPr>
          <p:cNvSpPr/>
          <p:nvPr userDrawn="1"/>
        </p:nvSpPr>
        <p:spPr>
          <a:xfrm>
            <a:off x="-1" y="0"/>
            <a:ext cx="12192001" cy="6858000"/>
          </a:xfrm>
          <a:prstGeom prst="rect">
            <a:avLst/>
          </a:prstGeom>
          <a:solidFill>
            <a:srgbClr val="5BC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nvGrpSpPr>
          <p:cNvPr id="8" name="Group 7">
            <a:extLst>
              <a:ext uri="{FF2B5EF4-FFF2-40B4-BE49-F238E27FC236}">
                <a16:creationId xmlns:a16="http://schemas.microsoft.com/office/drawing/2014/main" id="{A88E8816-43D4-3543-B8F8-BA2D9989DB11}"/>
              </a:ext>
            </a:extLst>
          </p:cNvPr>
          <p:cNvGrpSpPr/>
          <p:nvPr userDrawn="1"/>
        </p:nvGrpSpPr>
        <p:grpSpPr>
          <a:xfrm>
            <a:off x="0" y="330"/>
            <a:ext cx="12191999" cy="4198606"/>
            <a:chOff x="228600" y="396"/>
            <a:chExt cx="14173200" cy="5028804"/>
          </a:xfrm>
          <a:solidFill>
            <a:srgbClr val="44A4DB"/>
          </a:solidFill>
        </p:grpSpPr>
        <p:sp>
          <p:nvSpPr>
            <p:cNvPr id="9" name="Rectangle 8">
              <a:extLst>
                <a:ext uri="{FF2B5EF4-FFF2-40B4-BE49-F238E27FC236}">
                  <a16:creationId xmlns:a16="http://schemas.microsoft.com/office/drawing/2014/main" id="{8AC2412F-BCF2-4D4E-90EF-A3C52CD9E9EE}"/>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0" name="Rectangle 9">
              <a:extLst>
                <a:ext uri="{FF2B5EF4-FFF2-40B4-BE49-F238E27FC236}">
                  <a16:creationId xmlns:a16="http://schemas.microsoft.com/office/drawing/2014/main" id="{0351239B-940D-9F45-90D0-327EA1C77D50}"/>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Rectangle 10">
              <a:extLst>
                <a:ext uri="{FF2B5EF4-FFF2-40B4-BE49-F238E27FC236}">
                  <a16:creationId xmlns:a16="http://schemas.microsoft.com/office/drawing/2014/main" id="{E2C63889-64A0-2843-9AD5-4C1195772E52}"/>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 name="Rectangle 11">
              <a:extLst>
                <a:ext uri="{FF2B5EF4-FFF2-40B4-BE49-F238E27FC236}">
                  <a16:creationId xmlns:a16="http://schemas.microsoft.com/office/drawing/2014/main" id="{AF592710-E8AB-1941-B5EA-C67250B90086}"/>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a16="http://schemas.microsoft.com/office/drawing/2014/main" id="{EF62B63E-7571-2940-AB05-B15ACCD43646}"/>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4" name="Rectangle 13">
              <a:extLst>
                <a:ext uri="{FF2B5EF4-FFF2-40B4-BE49-F238E27FC236}">
                  <a16:creationId xmlns:a16="http://schemas.microsoft.com/office/drawing/2014/main" id="{8B94D5C5-8E80-4B4B-9E2F-1061EA47A989}"/>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5" name="Rectangle 14">
              <a:extLst>
                <a:ext uri="{FF2B5EF4-FFF2-40B4-BE49-F238E27FC236}">
                  <a16:creationId xmlns:a16="http://schemas.microsoft.com/office/drawing/2014/main" id="{0AB9D920-2EB5-534B-A0A8-2E0FAA8C9273}"/>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6" name="Rectangle 15">
              <a:extLst>
                <a:ext uri="{FF2B5EF4-FFF2-40B4-BE49-F238E27FC236}">
                  <a16:creationId xmlns:a16="http://schemas.microsoft.com/office/drawing/2014/main" id="{8289CC3F-C41C-0547-B3A8-22F01F32704F}"/>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7" name="Rectangle 16">
              <a:extLst>
                <a:ext uri="{FF2B5EF4-FFF2-40B4-BE49-F238E27FC236}">
                  <a16:creationId xmlns:a16="http://schemas.microsoft.com/office/drawing/2014/main" id="{0111B70F-E8A6-0144-9B42-F900625A9FFC}"/>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8" name="Rectangle 17">
              <a:extLst>
                <a:ext uri="{FF2B5EF4-FFF2-40B4-BE49-F238E27FC236}">
                  <a16:creationId xmlns:a16="http://schemas.microsoft.com/office/drawing/2014/main" id="{3313889B-68FC-0C4B-9A74-A0F48338D310}"/>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9" name="Rectangle 18">
              <a:extLst>
                <a:ext uri="{FF2B5EF4-FFF2-40B4-BE49-F238E27FC236}">
                  <a16:creationId xmlns:a16="http://schemas.microsoft.com/office/drawing/2014/main" id="{43848BA7-CF67-8B48-9B47-8FD776379AAD}"/>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0" name="Rectangle 19">
              <a:extLst>
                <a:ext uri="{FF2B5EF4-FFF2-40B4-BE49-F238E27FC236}">
                  <a16:creationId xmlns:a16="http://schemas.microsoft.com/office/drawing/2014/main" id="{88F4E4CA-91E5-6347-B7F9-5E96655175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1" name="Rectangle 20">
              <a:extLst>
                <a:ext uri="{FF2B5EF4-FFF2-40B4-BE49-F238E27FC236}">
                  <a16:creationId xmlns:a16="http://schemas.microsoft.com/office/drawing/2014/main" id="{F9431090-C62D-754C-B909-24D8FE4A458C}"/>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2" name="Rectangle 21">
              <a:extLst>
                <a:ext uri="{FF2B5EF4-FFF2-40B4-BE49-F238E27FC236}">
                  <a16:creationId xmlns:a16="http://schemas.microsoft.com/office/drawing/2014/main" id="{4D134BE3-DC22-A243-9E50-E4204B5C17F4}"/>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3" name="Rectangle 22">
              <a:extLst>
                <a:ext uri="{FF2B5EF4-FFF2-40B4-BE49-F238E27FC236}">
                  <a16:creationId xmlns:a16="http://schemas.microsoft.com/office/drawing/2014/main" id="{325E05DA-D377-0640-8629-2FEF2211D2CC}"/>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4" name="Rectangle 23">
              <a:extLst>
                <a:ext uri="{FF2B5EF4-FFF2-40B4-BE49-F238E27FC236}">
                  <a16:creationId xmlns:a16="http://schemas.microsoft.com/office/drawing/2014/main" id="{6824F76C-1F94-004C-9F92-90015DF64754}"/>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5" name="Rectangle 24">
              <a:extLst>
                <a:ext uri="{FF2B5EF4-FFF2-40B4-BE49-F238E27FC236}">
                  <a16:creationId xmlns:a16="http://schemas.microsoft.com/office/drawing/2014/main" id="{ADBEBC27-C4A9-0046-AB43-2085F8241D27}"/>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6" name="Rectangle 25">
              <a:extLst>
                <a:ext uri="{FF2B5EF4-FFF2-40B4-BE49-F238E27FC236}">
                  <a16:creationId xmlns:a16="http://schemas.microsoft.com/office/drawing/2014/main" id="{25E8F83E-7089-BA4C-935E-EB92B2120501}"/>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7" name="Rectangle 26">
              <a:extLst>
                <a:ext uri="{FF2B5EF4-FFF2-40B4-BE49-F238E27FC236}">
                  <a16:creationId xmlns:a16="http://schemas.microsoft.com/office/drawing/2014/main" id="{6E6EC7F3-E133-014A-88C5-822D15FDA617}"/>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8" name="Rectangle 27">
              <a:extLst>
                <a:ext uri="{FF2B5EF4-FFF2-40B4-BE49-F238E27FC236}">
                  <a16:creationId xmlns:a16="http://schemas.microsoft.com/office/drawing/2014/main" id="{53C9F428-0034-FD4E-A744-0A52D09B035C}"/>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9" name="Rectangle 28">
              <a:extLst>
                <a:ext uri="{FF2B5EF4-FFF2-40B4-BE49-F238E27FC236}">
                  <a16:creationId xmlns:a16="http://schemas.microsoft.com/office/drawing/2014/main" id="{3158144C-A02B-8340-AFC5-585EB198EF5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0" name="Rectangle 29">
              <a:extLst>
                <a:ext uri="{FF2B5EF4-FFF2-40B4-BE49-F238E27FC236}">
                  <a16:creationId xmlns:a16="http://schemas.microsoft.com/office/drawing/2014/main" id="{EB442B7B-A733-A749-A724-3C20EB85508F}"/>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1" name="Rectangle 30">
              <a:extLst>
                <a:ext uri="{FF2B5EF4-FFF2-40B4-BE49-F238E27FC236}">
                  <a16:creationId xmlns:a16="http://schemas.microsoft.com/office/drawing/2014/main" id="{EA0312A9-7F4F-6344-AB2D-3DACEA187AE2}"/>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2" name="Rectangle 31">
              <a:extLst>
                <a:ext uri="{FF2B5EF4-FFF2-40B4-BE49-F238E27FC236}">
                  <a16:creationId xmlns:a16="http://schemas.microsoft.com/office/drawing/2014/main" id="{88188C49-33E2-1F49-98A8-E840769E915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3" name="Rectangle 32">
              <a:extLst>
                <a:ext uri="{FF2B5EF4-FFF2-40B4-BE49-F238E27FC236}">
                  <a16:creationId xmlns:a16="http://schemas.microsoft.com/office/drawing/2014/main" id="{11467069-8B76-BB43-91F0-CB0BCA7A4AC0}"/>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cxnSp>
        <p:nvCxnSpPr>
          <p:cNvPr id="35" name="Straight Connector 34">
            <a:extLst>
              <a:ext uri="{FF2B5EF4-FFF2-40B4-BE49-F238E27FC236}">
                <a16:creationId xmlns:a16="http://schemas.microsoft.com/office/drawing/2014/main" id="{AFF91861-FA90-E44B-AC21-C6EF89C01D84}"/>
              </a:ext>
            </a:extLst>
          </p:cNvPr>
          <p:cNvCxnSpPr/>
          <p:nvPr userDrawn="1"/>
        </p:nvCxnSpPr>
        <p:spPr>
          <a:xfrm>
            <a:off x="476250" y="5462828"/>
            <a:ext cx="112395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 Placeholder 3">
            <a:extLst>
              <a:ext uri="{FF2B5EF4-FFF2-40B4-BE49-F238E27FC236}">
                <a16:creationId xmlns:a16="http://schemas.microsoft.com/office/drawing/2014/main" id="{4C098FEE-3B74-3A45-A22C-CE9B248464EF}"/>
              </a:ext>
            </a:extLst>
          </p:cNvPr>
          <p:cNvSpPr>
            <a:spLocks noGrp="1"/>
          </p:cNvSpPr>
          <p:nvPr>
            <p:ph type="body" sz="quarter" idx="10" hasCustomPrompt="1"/>
          </p:nvPr>
        </p:nvSpPr>
        <p:spPr>
          <a:xfrm>
            <a:off x="1402577" y="4165694"/>
            <a:ext cx="8166498" cy="1135380"/>
          </a:xfrm>
          <a:prstGeom prst="rect">
            <a:avLst/>
          </a:prstGeom>
        </p:spPr>
        <p:txBody>
          <a:bodyPr anchor="b">
            <a:normAutofit/>
          </a:bodyPr>
          <a:lstStyle>
            <a:lvl1pPr marL="0" indent="0">
              <a:buFontTx/>
              <a:buNone/>
              <a:defRPr sz="3333" b="1" i="0">
                <a:solidFill>
                  <a:schemeClr val="tx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42" name="Text Placeholder 2">
            <a:extLst>
              <a:ext uri="{FF2B5EF4-FFF2-40B4-BE49-F238E27FC236}">
                <a16:creationId xmlns:a16="http://schemas.microsoft.com/office/drawing/2014/main" id="{F6CD9287-ABBC-C54A-8E1C-7D236A91C91B}"/>
              </a:ext>
            </a:extLst>
          </p:cNvPr>
          <p:cNvSpPr>
            <a:spLocks noGrp="1"/>
          </p:cNvSpPr>
          <p:nvPr>
            <p:ph type="body" sz="quarter" idx="11" hasCustomPrompt="1"/>
          </p:nvPr>
        </p:nvSpPr>
        <p:spPr>
          <a:xfrm>
            <a:off x="1402711" y="5757333"/>
            <a:ext cx="3895989" cy="924510"/>
          </a:xfrm>
          <a:prstGeom prst="rect">
            <a:avLst/>
          </a:prstGeom>
        </p:spPr>
        <p:txBody>
          <a:bodyPr>
            <a:normAutofit/>
          </a:bodyPr>
          <a:lstStyle>
            <a:lvl1pPr marL="0" indent="0">
              <a:lnSpc>
                <a:spcPct val="100000"/>
              </a:lnSpc>
              <a:spcBef>
                <a:spcPct val="0"/>
              </a:spcBef>
              <a:buFontTx/>
              <a:buNone/>
              <a:defRPr sz="1667"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43" name="Text Placeholder 2">
            <a:extLst>
              <a:ext uri="{FF2B5EF4-FFF2-40B4-BE49-F238E27FC236}">
                <a16:creationId xmlns:a16="http://schemas.microsoft.com/office/drawing/2014/main" id="{76941855-2960-3E40-A235-348A0F0634F9}"/>
              </a:ext>
            </a:extLst>
          </p:cNvPr>
          <p:cNvSpPr>
            <a:spLocks noGrp="1"/>
          </p:cNvSpPr>
          <p:nvPr>
            <p:ph type="body" sz="quarter" idx="12" hasCustomPrompt="1"/>
          </p:nvPr>
        </p:nvSpPr>
        <p:spPr>
          <a:xfrm>
            <a:off x="5673086" y="5757333"/>
            <a:ext cx="3895989" cy="924510"/>
          </a:xfrm>
          <a:prstGeom prst="rect">
            <a:avLst/>
          </a:prstGeom>
        </p:spPr>
        <p:txBody>
          <a:bodyPr>
            <a:normAutofit/>
          </a:bodyPr>
          <a:lstStyle>
            <a:lvl1pPr marL="0" indent="0">
              <a:lnSpc>
                <a:spcPct val="100000"/>
              </a:lnSpc>
              <a:spcBef>
                <a:spcPct val="0"/>
              </a:spcBef>
              <a:buFontTx/>
              <a:buNone/>
              <a:defRPr sz="1667"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pic>
        <p:nvPicPr>
          <p:cNvPr id="36" name="Picture 35">
            <a:extLst>
              <a:ext uri="{FF2B5EF4-FFF2-40B4-BE49-F238E27FC236}">
                <a16:creationId xmlns:a16="http://schemas.microsoft.com/office/drawing/2014/main" id="{5480D6DE-E617-254E-85FC-0D42DE5117D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613648" y="4737456"/>
            <a:ext cx="554163" cy="564305"/>
          </a:xfrm>
          <a:prstGeom prst="rect">
            <a:avLst/>
          </a:prstGeom>
        </p:spPr>
      </p:pic>
      <p:pic>
        <p:nvPicPr>
          <p:cNvPr id="39" name="Picture 38">
            <a:extLst>
              <a:ext uri="{FF2B5EF4-FFF2-40B4-BE49-F238E27FC236}">
                <a16:creationId xmlns:a16="http://schemas.microsoft.com/office/drawing/2014/main" id="{263F22D2-54C4-5D44-B228-5595E73B325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71653" y="5758952"/>
            <a:ext cx="742824" cy="602902"/>
          </a:xfrm>
          <a:prstGeom prst="rect">
            <a:avLst/>
          </a:prstGeom>
        </p:spPr>
      </p:pic>
      <p:sp>
        <p:nvSpPr>
          <p:cNvPr id="44" name="Text Placeholder 3"/>
          <p:cNvSpPr>
            <a:spLocks noGrp="1"/>
          </p:cNvSpPr>
          <p:nvPr>
            <p:ph type="body" sz="quarter" idx="15" hasCustomPrompt="1"/>
          </p:nvPr>
        </p:nvSpPr>
        <p:spPr>
          <a:xfrm>
            <a:off x="9906000" y="4988052"/>
            <a:ext cx="1853711" cy="332218"/>
          </a:xfrm>
          <a:prstGeom prst="rect">
            <a:avLst/>
          </a:prstGeom>
        </p:spPr>
        <p:txBody>
          <a:bodyPr>
            <a:noAutofit/>
          </a:bodyPr>
          <a:lstStyle>
            <a:lvl1pPr marL="0" indent="0" algn="r">
              <a:buNone/>
              <a:defRPr sz="1167">
                <a:solidFill>
                  <a:schemeClr val="bg1"/>
                </a:solidFill>
              </a:defRPr>
            </a:lvl1pPr>
          </a:lstStyle>
          <a:p>
            <a:pPr lvl="0"/>
            <a:r>
              <a:rPr lang="en-US"/>
              <a:t>Date</a:t>
            </a:r>
          </a:p>
        </p:txBody>
      </p:sp>
    </p:spTree>
    <p:extLst>
      <p:ext uri="{BB962C8B-B14F-4D97-AF65-F5344CB8AC3E}">
        <p14:creationId xmlns:p14="http://schemas.microsoft.com/office/powerpoint/2010/main" val="1069173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tandard Title 4">
    <p:bg>
      <p:bgPr>
        <a:solidFill>
          <a:srgbClr val="FFC628"/>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F2498B2-B5BE-2E4B-B359-161EAA28D522}"/>
              </a:ext>
            </a:extLst>
          </p:cNvPr>
          <p:cNvGrpSpPr/>
          <p:nvPr userDrawn="1"/>
        </p:nvGrpSpPr>
        <p:grpSpPr>
          <a:xfrm>
            <a:off x="0" y="330"/>
            <a:ext cx="12191999" cy="4198606"/>
            <a:chOff x="-1" y="395"/>
            <a:chExt cx="14630398" cy="5038327"/>
          </a:xfrm>
        </p:grpSpPr>
        <p:sp>
          <p:nvSpPr>
            <p:cNvPr id="9" name="Rectangle 8">
              <a:extLst>
                <a:ext uri="{FF2B5EF4-FFF2-40B4-BE49-F238E27FC236}">
                  <a16:creationId xmlns:a16="http://schemas.microsoft.com/office/drawing/2014/main" id="{8AC2412F-BCF2-4D4E-90EF-A3C52CD9E9EE}"/>
                </a:ext>
              </a:extLst>
            </p:cNvPr>
            <p:cNvSpPr/>
            <p:nvPr/>
          </p:nvSpPr>
          <p:spPr>
            <a:xfrm>
              <a:off x="-1" y="4889427"/>
              <a:ext cx="14630398" cy="149295"/>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0" name="Rectangle 9">
              <a:extLst>
                <a:ext uri="{FF2B5EF4-FFF2-40B4-BE49-F238E27FC236}">
                  <a16:creationId xmlns:a16="http://schemas.microsoft.com/office/drawing/2014/main" id="{0351239B-940D-9F45-90D0-327EA1C77D50}"/>
                </a:ext>
              </a:extLst>
            </p:cNvPr>
            <p:cNvSpPr/>
            <p:nvPr/>
          </p:nvSpPr>
          <p:spPr>
            <a:xfrm>
              <a:off x="-1" y="4698530"/>
              <a:ext cx="14630398" cy="129234"/>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Rectangle 10">
              <a:extLst>
                <a:ext uri="{FF2B5EF4-FFF2-40B4-BE49-F238E27FC236}">
                  <a16:creationId xmlns:a16="http://schemas.microsoft.com/office/drawing/2014/main" id="{E2C63889-64A0-2843-9AD5-4C1195772E52}"/>
                </a:ext>
              </a:extLst>
            </p:cNvPr>
            <p:cNvSpPr/>
            <p:nvPr/>
          </p:nvSpPr>
          <p:spPr>
            <a:xfrm>
              <a:off x="-1" y="4504136"/>
              <a:ext cx="14630398" cy="113682"/>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 name="Rectangle 11">
              <a:extLst>
                <a:ext uri="{FF2B5EF4-FFF2-40B4-BE49-F238E27FC236}">
                  <a16:creationId xmlns:a16="http://schemas.microsoft.com/office/drawing/2014/main" id="{AF592710-E8AB-1941-B5EA-C67250B90086}"/>
                </a:ext>
              </a:extLst>
            </p:cNvPr>
            <p:cNvSpPr/>
            <p:nvPr/>
          </p:nvSpPr>
          <p:spPr>
            <a:xfrm>
              <a:off x="-1" y="4313627"/>
              <a:ext cx="14630398" cy="9424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a16="http://schemas.microsoft.com/office/drawing/2014/main" id="{EF62B63E-7571-2940-AB05-B15ACCD43646}"/>
                </a:ext>
              </a:extLst>
            </p:cNvPr>
            <p:cNvSpPr/>
            <p:nvPr/>
          </p:nvSpPr>
          <p:spPr>
            <a:xfrm>
              <a:off x="-1" y="4119233"/>
              <a:ext cx="14630398" cy="7480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4" name="Rectangle 13">
              <a:extLst>
                <a:ext uri="{FF2B5EF4-FFF2-40B4-BE49-F238E27FC236}">
                  <a16:creationId xmlns:a16="http://schemas.microsoft.com/office/drawing/2014/main" id="{8B94D5C5-8E80-4B4B-9E2F-1061EA47A989}"/>
                </a:ext>
              </a:extLst>
            </p:cNvPr>
            <p:cNvSpPr/>
            <p:nvPr/>
          </p:nvSpPr>
          <p:spPr>
            <a:xfrm>
              <a:off x="-1" y="3920949"/>
              <a:ext cx="14630398" cy="57307"/>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5" name="Rectangle 14">
              <a:extLst>
                <a:ext uri="{FF2B5EF4-FFF2-40B4-BE49-F238E27FC236}">
                  <a16:creationId xmlns:a16="http://schemas.microsoft.com/office/drawing/2014/main" id="{0AB9D920-2EB5-534B-A0A8-2E0FAA8C9273}"/>
                </a:ext>
              </a:extLst>
            </p:cNvPr>
            <p:cNvSpPr/>
            <p:nvPr/>
          </p:nvSpPr>
          <p:spPr>
            <a:xfrm>
              <a:off x="-1" y="3720723"/>
              <a:ext cx="14630398" cy="39811"/>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6" name="Rectangle 15">
              <a:extLst>
                <a:ext uri="{FF2B5EF4-FFF2-40B4-BE49-F238E27FC236}">
                  <a16:creationId xmlns:a16="http://schemas.microsoft.com/office/drawing/2014/main" id="{8289CC3F-C41C-0547-B3A8-22F01F32704F}"/>
                </a:ext>
              </a:extLst>
            </p:cNvPr>
            <p:cNvSpPr/>
            <p:nvPr/>
          </p:nvSpPr>
          <p:spPr>
            <a:xfrm rot="10800000">
              <a:off x="-1" y="2442535"/>
              <a:ext cx="14630398" cy="149295"/>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7" name="Rectangle 16">
              <a:extLst>
                <a:ext uri="{FF2B5EF4-FFF2-40B4-BE49-F238E27FC236}">
                  <a16:creationId xmlns:a16="http://schemas.microsoft.com/office/drawing/2014/main" id="{0111B70F-E8A6-0144-9B42-F900625A9FFC}"/>
                </a:ext>
              </a:extLst>
            </p:cNvPr>
            <p:cNvSpPr/>
            <p:nvPr/>
          </p:nvSpPr>
          <p:spPr>
            <a:xfrm rot="10800000">
              <a:off x="-1" y="2653493"/>
              <a:ext cx="14630398" cy="129234"/>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8" name="Rectangle 17">
              <a:extLst>
                <a:ext uri="{FF2B5EF4-FFF2-40B4-BE49-F238E27FC236}">
                  <a16:creationId xmlns:a16="http://schemas.microsoft.com/office/drawing/2014/main" id="{3313889B-68FC-0C4B-9A74-A0F48338D310}"/>
                </a:ext>
              </a:extLst>
            </p:cNvPr>
            <p:cNvSpPr/>
            <p:nvPr/>
          </p:nvSpPr>
          <p:spPr>
            <a:xfrm rot="10800000">
              <a:off x="-1" y="2863439"/>
              <a:ext cx="14630398" cy="113682"/>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9" name="Rectangle 18">
              <a:extLst>
                <a:ext uri="{FF2B5EF4-FFF2-40B4-BE49-F238E27FC236}">
                  <a16:creationId xmlns:a16="http://schemas.microsoft.com/office/drawing/2014/main" id="{43848BA7-CF67-8B48-9B47-8FD776379AAD}"/>
                </a:ext>
              </a:extLst>
            </p:cNvPr>
            <p:cNvSpPr/>
            <p:nvPr/>
          </p:nvSpPr>
          <p:spPr>
            <a:xfrm rot="10800000">
              <a:off x="-1" y="3073386"/>
              <a:ext cx="14630398" cy="9424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0" name="Rectangle 19">
              <a:extLst>
                <a:ext uri="{FF2B5EF4-FFF2-40B4-BE49-F238E27FC236}">
                  <a16:creationId xmlns:a16="http://schemas.microsoft.com/office/drawing/2014/main" id="{88F4E4CA-91E5-6347-B7F9-5E966551753E}"/>
                </a:ext>
              </a:extLst>
            </p:cNvPr>
            <p:cNvSpPr/>
            <p:nvPr/>
          </p:nvSpPr>
          <p:spPr>
            <a:xfrm rot="10800000">
              <a:off x="-1" y="3287220"/>
              <a:ext cx="14630398" cy="7480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1" name="Rectangle 20">
              <a:extLst>
                <a:ext uri="{FF2B5EF4-FFF2-40B4-BE49-F238E27FC236}">
                  <a16:creationId xmlns:a16="http://schemas.microsoft.com/office/drawing/2014/main" id="{F9431090-C62D-754C-B909-24D8FE4A458C}"/>
                </a:ext>
              </a:extLst>
            </p:cNvPr>
            <p:cNvSpPr/>
            <p:nvPr/>
          </p:nvSpPr>
          <p:spPr>
            <a:xfrm rot="10800000">
              <a:off x="-1" y="3503000"/>
              <a:ext cx="14630398" cy="57307"/>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2" name="Rectangle 21">
              <a:extLst>
                <a:ext uri="{FF2B5EF4-FFF2-40B4-BE49-F238E27FC236}">
                  <a16:creationId xmlns:a16="http://schemas.microsoft.com/office/drawing/2014/main" id="{4D134BE3-DC22-A243-9E50-E4204B5C17F4}"/>
                </a:ext>
              </a:extLst>
            </p:cNvPr>
            <p:cNvSpPr/>
            <p:nvPr/>
          </p:nvSpPr>
          <p:spPr>
            <a:xfrm>
              <a:off x="-1" y="2253505"/>
              <a:ext cx="14630398" cy="129234"/>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3" name="Rectangle 22">
              <a:extLst>
                <a:ext uri="{FF2B5EF4-FFF2-40B4-BE49-F238E27FC236}">
                  <a16:creationId xmlns:a16="http://schemas.microsoft.com/office/drawing/2014/main" id="{325E05DA-D377-0640-8629-2FEF2211D2CC}"/>
                </a:ext>
              </a:extLst>
            </p:cNvPr>
            <p:cNvSpPr/>
            <p:nvPr/>
          </p:nvSpPr>
          <p:spPr>
            <a:xfrm>
              <a:off x="-1" y="2059109"/>
              <a:ext cx="14630398" cy="113682"/>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4" name="Rectangle 23">
              <a:extLst>
                <a:ext uri="{FF2B5EF4-FFF2-40B4-BE49-F238E27FC236}">
                  <a16:creationId xmlns:a16="http://schemas.microsoft.com/office/drawing/2014/main" id="{6824F76C-1F94-004C-9F92-90015DF64754}"/>
                </a:ext>
              </a:extLst>
            </p:cNvPr>
            <p:cNvSpPr/>
            <p:nvPr/>
          </p:nvSpPr>
          <p:spPr>
            <a:xfrm>
              <a:off x="-1" y="1868602"/>
              <a:ext cx="14630398" cy="9424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5" name="Rectangle 24">
              <a:extLst>
                <a:ext uri="{FF2B5EF4-FFF2-40B4-BE49-F238E27FC236}">
                  <a16:creationId xmlns:a16="http://schemas.microsoft.com/office/drawing/2014/main" id="{ADBEBC27-C4A9-0046-AB43-2085F8241D27}"/>
                </a:ext>
              </a:extLst>
            </p:cNvPr>
            <p:cNvSpPr/>
            <p:nvPr/>
          </p:nvSpPr>
          <p:spPr>
            <a:xfrm>
              <a:off x="-1" y="1674207"/>
              <a:ext cx="14630398" cy="7480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6" name="Rectangle 25">
              <a:extLst>
                <a:ext uri="{FF2B5EF4-FFF2-40B4-BE49-F238E27FC236}">
                  <a16:creationId xmlns:a16="http://schemas.microsoft.com/office/drawing/2014/main" id="{25E8F83E-7089-BA4C-935E-EB92B2120501}"/>
                </a:ext>
              </a:extLst>
            </p:cNvPr>
            <p:cNvSpPr/>
            <p:nvPr/>
          </p:nvSpPr>
          <p:spPr>
            <a:xfrm>
              <a:off x="-1" y="1475923"/>
              <a:ext cx="14630398" cy="57307"/>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7" name="Rectangle 26">
              <a:extLst>
                <a:ext uri="{FF2B5EF4-FFF2-40B4-BE49-F238E27FC236}">
                  <a16:creationId xmlns:a16="http://schemas.microsoft.com/office/drawing/2014/main" id="{6E6EC7F3-E133-014A-88C5-822D15FDA617}"/>
                </a:ext>
              </a:extLst>
            </p:cNvPr>
            <p:cNvSpPr/>
            <p:nvPr/>
          </p:nvSpPr>
          <p:spPr>
            <a:xfrm>
              <a:off x="-1" y="1275696"/>
              <a:ext cx="14630398" cy="39811"/>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8" name="Rectangle 27">
              <a:extLst>
                <a:ext uri="{FF2B5EF4-FFF2-40B4-BE49-F238E27FC236}">
                  <a16:creationId xmlns:a16="http://schemas.microsoft.com/office/drawing/2014/main" id="{53C9F428-0034-FD4E-A744-0A52D09B035C}"/>
                </a:ext>
              </a:extLst>
            </p:cNvPr>
            <p:cNvSpPr/>
            <p:nvPr/>
          </p:nvSpPr>
          <p:spPr>
            <a:xfrm rot="10800000">
              <a:off x="-1" y="395"/>
              <a:ext cx="14630398" cy="149295"/>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accent3"/>
                </a:solidFill>
              </a:endParaRPr>
            </a:p>
          </p:txBody>
        </p:sp>
        <p:sp>
          <p:nvSpPr>
            <p:cNvPr id="29" name="Rectangle 28">
              <a:extLst>
                <a:ext uri="{FF2B5EF4-FFF2-40B4-BE49-F238E27FC236}">
                  <a16:creationId xmlns:a16="http://schemas.microsoft.com/office/drawing/2014/main" id="{3158144C-A02B-8340-AFC5-585EB198EF5B}"/>
                </a:ext>
              </a:extLst>
            </p:cNvPr>
            <p:cNvSpPr/>
            <p:nvPr/>
          </p:nvSpPr>
          <p:spPr>
            <a:xfrm rot="10800000">
              <a:off x="-1" y="211353"/>
              <a:ext cx="14630398" cy="129234"/>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0" name="Rectangle 29">
              <a:extLst>
                <a:ext uri="{FF2B5EF4-FFF2-40B4-BE49-F238E27FC236}">
                  <a16:creationId xmlns:a16="http://schemas.microsoft.com/office/drawing/2014/main" id="{EB442B7B-A733-A749-A724-3C20EB85508F}"/>
                </a:ext>
              </a:extLst>
            </p:cNvPr>
            <p:cNvSpPr/>
            <p:nvPr/>
          </p:nvSpPr>
          <p:spPr>
            <a:xfrm rot="10800000">
              <a:off x="-1" y="421300"/>
              <a:ext cx="14630398" cy="113682"/>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1" name="Rectangle 30">
              <a:extLst>
                <a:ext uri="{FF2B5EF4-FFF2-40B4-BE49-F238E27FC236}">
                  <a16:creationId xmlns:a16="http://schemas.microsoft.com/office/drawing/2014/main" id="{EA0312A9-7F4F-6344-AB2D-3DACEA187AE2}"/>
                </a:ext>
              </a:extLst>
            </p:cNvPr>
            <p:cNvSpPr/>
            <p:nvPr/>
          </p:nvSpPr>
          <p:spPr>
            <a:xfrm rot="10800000">
              <a:off x="-1" y="631246"/>
              <a:ext cx="14630398" cy="9424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2" name="Rectangle 31">
              <a:extLst>
                <a:ext uri="{FF2B5EF4-FFF2-40B4-BE49-F238E27FC236}">
                  <a16:creationId xmlns:a16="http://schemas.microsoft.com/office/drawing/2014/main" id="{88188C49-33E2-1F49-98A8-E840769E9157}"/>
                </a:ext>
              </a:extLst>
            </p:cNvPr>
            <p:cNvSpPr/>
            <p:nvPr/>
          </p:nvSpPr>
          <p:spPr>
            <a:xfrm rot="10800000">
              <a:off x="-1" y="845082"/>
              <a:ext cx="14630398" cy="7480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3" name="Rectangle 32">
              <a:extLst>
                <a:ext uri="{FF2B5EF4-FFF2-40B4-BE49-F238E27FC236}">
                  <a16:creationId xmlns:a16="http://schemas.microsoft.com/office/drawing/2014/main" id="{11467069-8B76-BB43-91F0-CB0BCA7A4AC0}"/>
                </a:ext>
              </a:extLst>
            </p:cNvPr>
            <p:cNvSpPr/>
            <p:nvPr/>
          </p:nvSpPr>
          <p:spPr>
            <a:xfrm rot="10800000">
              <a:off x="-1" y="1060860"/>
              <a:ext cx="14630398" cy="57307"/>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cxnSp>
        <p:nvCxnSpPr>
          <p:cNvPr id="35" name="Straight Connector 34">
            <a:extLst>
              <a:ext uri="{FF2B5EF4-FFF2-40B4-BE49-F238E27FC236}">
                <a16:creationId xmlns:a16="http://schemas.microsoft.com/office/drawing/2014/main" id="{AFF91861-FA90-E44B-AC21-C6EF89C01D84}"/>
              </a:ext>
            </a:extLst>
          </p:cNvPr>
          <p:cNvCxnSpPr/>
          <p:nvPr userDrawn="1"/>
        </p:nvCxnSpPr>
        <p:spPr>
          <a:xfrm>
            <a:off x="476250" y="5462828"/>
            <a:ext cx="112395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 Placeholder 3">
            <a:extLst>
              <a:ext uri="{FF2B5EF4-FFF2-40B4-BE49-F238E27FC236}">
                <a16:creationId xmlns:a16="http://schemas.microsoft.com/office/drawing/2014/main" id="{4C098FEE-3B74-3A45-A22C-CE9B248464EF}"/>
              </a:ext>
            </a:extLst>
          </p:cNvPr>
          <p:cNvSpPr>
            <a:spLocks noGrp="1"/>
          </p:cNvSpPr>
          <p:nvPr userDrawn="1">
            <p:ph type="body" sz="quarter" idx="10" hasCustomPrompt="1"/>
          </p:nvPr>
        </p:nvSpPr>
        <p:spPr>
          <a:xfrm>
            <a:off x="1397001" y="4165694"/>
            <a:ext cx="8166499" cy="1135380"/>
          </a:xfrm>
          <a:prstGeom prst="rect">
            <a:avLst/>
          </a:prstGeom>
        </p:spPr>
        <p:txBody>
          <a:bodyPr anchor="b">
            <a:normAutofit/>
          </a:bodyPr>
          <a:lstStyle>
            <a:lvl1pPr marL="0" indent="0">
              <a:buFontTx/>
              <a:buNone/>
              <a:defRPr sz="3333" b="1" i="0">
                <a:solidFill>
                  <a:schemeClr val="tx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42" name="Text Placeholder 2">
            <a:extLst>
              <a:ext uri="{FF2B5EF4-FFF2-40B4-BE49-F238E27FC236}">
                <a16:creationId xmlns:a16="http://schemas.microsoft.com/office/drawing/2014/main" id="{F6CD9287-ABBC-C54A-8E1C-7D236A91C91B}"/>
              </a:ext>
            </a:extLst>
          </p:cNvPr>
          <p:cNvSpPr>
            <a:spLocks noGrp="1"/>
          </p:cNvSpPr>
          <p:nvPr userDrawn="1">
            <p:ph type="body" sz="quarter" idx="11" hasCustomPrompt="1"/>
          </p:nvPr>
        </p:nvSpPr>
        <p:spPr>
          <a:xfrm>
            <a:off x="1397136" y="5757333"/>
            <a:ext cx="3895989" cy="924510"/>
          </a:xfrm>
          <a:prstGeom prst="rect">
            <a:avLst/>
          </a:prstGeom>
        </p:spPr>
        <p:txBody>
          <a:bodyPr>
            <a:normAutofit/>
          </a:bodyPr>
          <a:lstStyle>
            <a:lvl1pPr marL="0" indent="0">
              <a:lnSpc>
                <a:spcPct val="100000"/>
              </a:lnSpc>
              <a:spcBef>
                <a:spcPct val="0"/>
              </a:spcBef>
              <a:buFontTx/>
              <a:buNone/>
              <a:defRPr lang="en-US" sz="1667" b="0" i="0" kern="1200" smtClean="0">
                <a:solidFill>
                  <a:srgbClr val="414042"/>
                </a:solidFill>
                <a:latin typeface="DM Sans Medium" pitchFamily="2" charset="77"/>
                <a:ea typeface="+mn-ea"/>
                <a:cs typeface="+mn-cs"/>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marL="0" lvl="0" indent="0" algn="l" defTabSz="914363" rtl="0" eaLnBrk="1" latinLnBrk="0" hangingPunct="1">
              <a:lnSpc>
                <a:spcPct val="100000"/>
              </a:lnSpc>
              <a:spcBef>
                <a:spcPct val="0"/>
              </a:spcBef>
              <a:buFontTx/>
              <a:buNone/>
            </a:pPr>
            <a:r>
              <a:rPr lang="en-US"/>
              <a:t>Edit Presenter’s  Name</a:t>
            </a:r>
            <a:br>
              <a:rPr lang="en-US"/>
            </a:br>
            <a:r>
              <a:rPr lang="en-US"/>
              <a:t>Title</a:t>
            </a:r>
          </a:p>
          <a:p>
            <a:pPr lvl="0"/>
            <a:endParaRPr lang="en-US"/>
          </a:p>
        </p:txBody>
      </p:sp>
      <p:sp>
        <p:nvSpPr>
          <p:cNvPr id="43" name="Text Placeholder 2">
            <a:extLst>
              <a:ext uri="{FF2B5EF4-FFF2-40B4-BE49-F238E27FC236}">
                <a16:creationId xmlns:a16="http://schemas.microsoft.com/office/drawing/2014/main" id="{76941855-2960-3E40-A235-348A0F0634F9}"/>
              </a:ext>
            </a:extLst>
          </p:cNvPr>
          <p:cNvSpPr>
            <a:spLocks noGrp="1"/>
          </p:cNvSpPr>
          <p:nvPr userDrawn="1">
            <p:ph type="body" sz="quarter" idx="12" hasCustomPrompt="1"/>
          </p:nvPr>
        </p:nvSpPr>
        <p:spPr>
          <a:xfrm>
            <a:off x="5667510" y="5757333"/>
            <a:ext cx="3895989" cy="924510"/>
          </a:xfrm>
          <a:prstGeom prst="rect">
            <a:avLst/>
          </a:prstGeom>
        </p:spPr>
        <p:txBody>
          <a:bodyPr>
            <a:normAutofit/>
          </a:bodyPr>
          <a:lstStyle>
            <a:lvl1pPr marL="0" indent="0">
              <a:lnSpc>
                <a:spcPct val="100000"/>
              </a:lnSpc>
              <a:spcBef>
                <a:spcPct val="0"/>
              </a:spcBef>
              <a:buFontTx/>
              <a:buNone/>
              <a:defRPr lang="en-US" sz="1667" b="0" i="0" kern="1200" smtClean="0">
                <a:solidFill>
                  <a:srgbClr val="414042"/>
                </a:solidFill>
                <a:latin typeface="DM Sans Medium" pitchFamily="2" charset="77"/>
                <a:ea typeface="+mn-ea"/>
                <a:cs typeface="+mn-cs"/>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marL="0" lvl="0" indent="0" algn="l" defTabSz="914363" rtl="0" eaLnBrk="1" latinLnBrk="0" hangingPunct="1">
              <a:lnSpc>
                <a:spcPct val="100000"/>
              </a:lnSpc>
              <a:spcBef>
                <a:spcPct val="0"/>
              </a:spcBef>
              <a:buFontTx/>
              <a:buNone/>
            </a:pPr>
            <a:r>
              <a:rPr lang="en-US"/>
              <a:t>Edit Presenter’s  Name</a:t>
            </a:r>
            <a:br>
              <a:rPr lang="en-US"/>
            </a:br>
            <a:r>
              <a:rPr lang="en-US"/>
              <a:t>Title</a:t>
            </a:r>
          </a:p>
          <a:p>
            <a:pPr lvl="0"/>
            <a:endParaRPr lang="en-US"/>
          </a:p>
        </p:txBody>
      </p:sp>
      <p:pic>
        <p:nvPicPr>
          <p:cNvPr id="46" name="Picture 45">
            <a:extLst>
              <a:ext uri="{FF2B5EF4-FFF2-40B4-BE49-F238E27FC236}">
                <a16:creationId xmlns:a16="http://schemas.microsoft.com/office/drawing/2014/main" id="{5480D6DE-E617-254E-85FC-0D42DE5117D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613648" y="4737456"/>
            <a:ext cx="554163" cy="564305"/>
          </a:xfrm>
          <a:prstGeom prst="rect">
            <a:avLst/>
          </a:prstGeom>
        </p:spPr>
      </p:pic>
      <p:pic>
        <p:nvPicPr>
          <p:cNvPr id="47" name="Picture 46">
            <a:extLst>
              <a:ext uri="{FF2B5EF4-FFF2-40B4-BE49-F238E27FC236}">
                <a16:creationId xmlns:a16="http://schemas.microsoft.com/office/drawing/2014/main" id="{263F22D2-54C4-5D44-B228-5595E73B325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71653" y="5758952"/>
            <a:ext cx="742824" cy="602901"/>
          </a:xfrm>
          <a:prstGeom prst="rect">
            <a:avLst/>
          </a:prstGeom>
        </p:spPr>
      </p:pic>
      <p:sp>
        <p:nvSpPr>
          <p:cNvPr id="48" name="Text Placeholder 3"/>
          <p:cNvSpPr>
            <a:spLocks noGrp="1"/>
          </p:cNvSpPr>
          <p:nvPr>
            <p:ph type="body" sz="quarter" idx="15" hasCustomPrompt="1"/>
          </p:nvPr>
        </p:nvSpPr>
        <p:spPr>
          <a:xfrm>
            <a:off x="9906000" y="4988052"/>
            <a:ext cx="1853711" cy="332218"/>
          </a:xfrm>
          <a:prstGeom prst="rect">
            <a:avLst/>
          </a:prstGeom>
        </p:spPr>
        <p:txBody>
          <a:bodyPr>
            <a:noAutofit/>
          </a:bodyPr>
          <a:lstStyle>
            <a:lvl1pPr marL="0" indent="0" algn="r">
              <a:buNone/>
              <a:defRPr sz="1167">
                <a:solidFill>
                  <a:schemeClr val="bg2"/>
                </a:solidFill>
              </a:defRPr>
            </a:lvl1pPr>
          </a:lstStyle>
          <a:p>
            <a:pPr lvl="0"/>
            <a:r>
              <a:rPr lang="en-US"/>
              <a:t>Date</a:t>
            </a:r>
          </a:p>
        </p:txBody>
      </p:sp>
      <p:sp>
        <p:nvSpPr>
          <p:cNvPr id="36" name="Rectangle 35">
            <a:extLst>
              <a:ext uri="{FF2B5EF4-FFF2-40B4-BE49-F238E27FC236}">
                <a16:creationId xmlns:a16="http://schemas.microsoft.com/office/drawing/2014/main" id="{A048E7FB-85C4-7349-B1ED-86B66451A8E4}"/>
              </a:ext>
            </a:extLst>
          </p:cNvPr>
          <p:cNvSpPr/>
          <p:nvPr userDrawn="1"/>
        </p:nvSpPr>
        <p:spPr>
          <a:xfrm>
            <a:off x="0" y="6204000"/>
            <a:ext cx="1158000" cy="65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3292815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Section Title Arrow 1">
    <p:bg>
      <p:bgPr>
        <a:solidFill>
          <a:srgbClr val="30F298"/>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C88199-548B-DC4B-9938-8478EBF73A3C}"/>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5210735" y="989327"/>
            <a:ext cx="6022873" cy="5074881"/>
          </a:xfrm>
        </p:spPr>
        <p:txBody>
          <a:bodyPr anchor="ctr"/>
          <a:lstStyle>
            <a:lvl1pPr>
              <a:defRPr sz="3000" b="0" i="0">
                <a:solidFill>
                  <a:schemeClr val="bg1"/>
                </a:solidFill>
                <a:latin typeface="DM Sans Medium" pitchFamily="2" charset="77"/>
              </a:defRPr>
            </a:lvl1pPr>
          </a:lstStyle>
          <a:p>
            <a:r>
              <a:rPr lang="en-US"/>
              <a:t>Click to edit section title </a:t>
            </a:r>
            <a:br>
              <a:rPr lang="en-US"/>
            </a:br>
            <a:r>
              <a:rPr lang="en-US"/>
              <a:t>(Option A)</a:t>
            </a:r>
          </a:p>
        </p:txBody>
      </p:sp>
      <p:sp>
        <p:nvSpPr>
          <p:cNvPr id="38" name="Rectangle 37">
            <a:extLst>
              <a:ext uri="{FF2B5EF4-FFF2-40B4-BE49-F238E27FC236}">
                <a16:creationId xmlns:a16="http://schemas.microsoft.com/office/drawing/2014/main" id="{E854E062-A4CF-E846-B1A7-2657E21E3E18}"/>
              </a:ext>
            </a:extLst>
          </p:cNvPr>
          <p:cNvSpPr/>
          <p:nvPr/>
        </p:nvSpPr>
        <p:spPr>
          <a:xfrm>
            <a:off x="0" y="6825864"/>
            <a:ext cx="12191999" cy="34438"/>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9" name="Rectangle 38">
            <a:extLst>
              <a:ext uri="{FF2B5EF4-FFF2-40B4-BE49-F238E27FC236}">
                <a16:creationId xmlns:a16="http://schemas.microsoft.com/office/drawing/2014/main" id="{DE136C2C-7EA3-944E-85D5-4AB9FA0786F7}"/>
              </a:ext>
            </a:extLst>
          </p:cNvPr>
          <p:cNvSpPr/>
          <p:nvPr/>
        </p:nvSpPr>
        <p:spPr>
          <a:xfrm>
            <a:off x="0" y="6705541"/>
            <a:ext cx="12191999" cy="23924"/>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0" y="5937437"/>
            <a:ext cx="12191999" cy="89717"/>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0" y="6064209"/>
            <a:ext cx="12191999" cy="77661"/>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0" y="6190372"/>
            <a:ext cx="12191999" cy="68315"/>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0" y="6316536"/>
            <a:ext cx="12191999" cy="56633"/>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0" y="6445036"/>
            <a:ext cx="12191999" cy="44952"/>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0" y="6574705"/>
            <a:ext cx="12191999" cy="34438"/>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6" name="Rectangle 45">
            <a:extLst>
              <a:ext uri="{FF2B5EF4-FFF2-40B4-BE49-F238E27FC236}">
                <a16:creationId xmlns:a16="http://schemas.microsoft.com/office/drawing/2014/main" id="{3B55D9A8-5161-2E4C-BF56-29A745113B4E}"/>
              </a:ext>
            </a:extLst>
          </p:cNvPr>
          <p:cNvSpPr/>
          <p:nvPr/>
        </p:nvSpPr>
        <p:spPr>
          <a:xfrm>
            <a:off x="0" y="5823843"/>
            <a:ext cx="12191999" cy="77661"/>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7" name="Rectangle 46">
            <a:extLst>
              <a:ext uri="{FF2B5EF4-FFF2-40B4-BE49-F238E27FC236}">
                <a16:creationId xmlns:a16="http://schemas.microsoft.com/office/drawing/2014/main" id="{392AAC9F-5A61-FE40-AD32-087CC800D4C7}"/>
              </a:ext>
            </a:extLst>
          </p:cNvPr>
          <p:cNvSpPr/>
          <p:nvPr/>
        </p:nvSpPr>
        <p:spPr>
          <a:xfrm>
            <a:off x="0" y="5707024"/>
            <a:ext cx="12191999" cy="68315"/>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8" name="Rectangle 47">
            <a:extLst>
              <a:ext uri="{FF2B5EF4-FFF2-40B4-BE49-F238E27FC236}">
                <a16:creationId xmlns:a16="http://schemas.microsoft.com/office/drawing/2014/main" id="{DB89EDEA-A6BE-014C-B5CB-01CF8EB76B67}"/>
              </a:ext>
            </a:extLst>
          </p:cNvPr>
          <p:cNvSpPr/>
          <p:nvPr/>
        </p:nvSpPr>
        <p:spPr>
          <a:xfrm>
            <a:off x="0" y="5592543"/>
            <a:ext cx="12191999" cy="56633"/>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9" name="Rectangle 48">
            <a:extLst>
              <a:ext uri="{FF2B5EF4-FFF2-40B4-BE49-F238E27FC236}">
                <a16:creationId xmlns:a16="http://schemas.microsoft.com/office/drawing/2014/main" id="{DBC63857-177B-2546-A9AE-CA990A92BDDB}"/>
              </a:ext>
            </a:extLst>
          </p:cNvPr>
          <p:cNvSpPr/>
          <p:nvPr/>
        </p:nvSpPr>
        <p:spPr>
          <a:xfrm>
            <a:off x="0" y="5475724"/>
            <a:ext cx="12191999" cy="44952"/>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0" name="Rectangle 49">
            <a:extLst>
              <a:ext uri="{FF2B5EF4-FFF2-40B4-BE49-F238E27FC236}">
                <a16:creationId xmlns:a16="http://schemas.microsoft.com/office/drawing/2014/main" id="{448327A6-CC73-654B-9FB7-834BCF6E22E0}"/>
              </a:ext>
            </a:extLst>
          </p:cNvPr>
          <p:cNvSpPr/>
          <p:nvPr/>
        </p:nvSpPr>
        <p:spPr>
          <a:xfrm>
            <a:off x="0" y="5356569"/>
            <a:ext cx="12191999" cy="34438"/>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1" name="Rectangle 50">
            <a:extLst>
              <a:ext uri="{FF2B5EF4-FFF2-40B4-BE49-F238E27FC236}">
                <a16:creationId xmlns:a16="http://schemas.microsoft.com/office/drawing/2014/main" id="{433B0057-AE53-4744-8ADC-82679BFB37B8}"/>
              </a:ext>
            </a:extLst>
          </p:cNvPr>
          <p:cNvSpPr/>
          <p:nvPr/>
        </p:nvSpPr>
        <p:spPr>
          <a:xfrm>
            <a:off x="0" y="5236247"/>
            <a:ext cx="12191999" cy="23924"/>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0" y="4469877"/>
            <a:ext cx="12191999" cy="89717"/>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0" y="4596649"/>
            <a:ext cx="12191999" cy="77661"/>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0" y="4722812"/>
            <a:ext cx="12191999" cy="68315"/>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0" y="4848976"/>
            <a:ext cx="12191999" cy="56633"/>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0" y="4977476"/>
            <a:ext cx="12191999" cy="44952"/>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0" y="5107144"/>
            <a:ext cx="12191999" cy="34438"/>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8" name="L-Shape 57">
            <a:extLst>
              <a:ext uri="{FF2B5EF4-FFF2-40B4-BE49-F238E27FC236}">
                <a16:creationId xmlns:a16="http://schemas.microsoft.com/office/drawing/2014/main" id="{822F0A5E-64B0-7F4E-9BCA-CB63C0F6FD52}"/>
              </a:ext>
            </a:extLst>
          </p:cNvPr>
          <p:cNvSpPr/>
          <p:nvPr userDrawn="1"/>
        </p:nvSpPr>
        <p:spPr>
          <a:xfrm rot="13500000">
            <a:off x="334006" y="1732887"/>
            <a:ext cx="3590223" cy="3590223"/>
          </a:xfrm>
          <a:prstGeom prst="corner">
            <a:avLst>
              <a:gd name="adj1" fmla="val 20121"/>
              <a:gd name="adj2" fmla="val 20273"/>
            </a:avLst>
          </a:prstGeom>
          <a:solidFill>
            <a:schemeClr val="bg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Tree>
    <p:extLst>
      <p:ext uri="{BB962C8B-B14F-4D97-AF65-F5344CB8AC3E}">
        <p14:creationId xmlns:p14="http://schemas.microsoft.com/office/powerpoint/2010/main" val="32674378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Section Title Arrow 2">
    <p:bg>
      <p:bgPr>
        <a:solidFill>
          <a:schemeClr val="tx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50F324D-5629-1D43-99B4-1BDE432DBA1B}"/>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5210735" y="989327"/>
            <a:ext cx="6022873" cy="5074881"/>
          </a:xfrm>
        </p:spPr>
        <p:txBody>
          <a:bodyPr anchor="ctr"/>
          <a:lstStyle>
            <a:lvl1pPr>
              <a:defRPr sz="3000" b="0" i="0">
                <a:solidFill>
                  <a:schemeClr val="tx1"/>
                </a:solidFill>
                <a:latin typeface="DM Sans Medium" pitchFamily="2" charset="77"/>
              </a:defRPr>
            </a:lvl1pPr>
          </a:lstStyle>
          <a:p>
            <a:r>
              <a:rPr lang="en-US"/>
              <a:t>Click to edit section title </a:t>
            </a:r>
            <a:br>
              <a:rPr lang="en-US"/>
            </a:br>
            <a:r>
              <a:rPr lang="en-US"/>
              <a:t>(Option A)</a:t>
            </a:r>
          </a:p>
        </p:txBody>
      </p:sp>
      <p:grpSp>
        <p:nvGrpSpPr>
          <p:cNvPr id="3" name="Group 2">
            <a:extLst>
              <a:ext uri="{FF2B5EF4-FFF2-40B4-BE49-F238E27FC236}">
                <a16:creationId xmlns:a16="http://schemas.microsoft.com/office/drawing/2014/main" id="{DFDD3C01-7B6A-C547-80FA-DFD25DBEF3A9}"/>
              </a:ext>
            </a:extLst>
          </p:cNvPr>
          <p:cNvGrpSpPr/>
          <p:nvPr userDrawn="1"/>
        </p:nvGrpSpPr>
        <p:grpSpPr>
          <a:xfrm>
            <a:off x="0" y="4469877"/>
            <a:ext cx="12191999" cy="2390424"/>
            <a:chOff x="-1" y="5363852"/>
            <a:chExt cx="14630398" cy="2868509"/>
          </a:xfrm>
          <a:solidFill>
            <a:srgbClr val="0073E1"/>
          </a:solidFill>
        </p:grpSpPr>
        <p:sp>
          <p:nvSpPr>
            <p:cNvPr id="38" name="Rectangle 37">
              <a:extLst>
                <a:ext uri="{FF2B5EF4-FFF2-40B4-BE49-F238E27FC236}">
                  <a16:creationId xmlns:a16="http://schemas.microsoft.com/office/drawing/2014/main" id="{E854E062-A4CF-E846-B1A7-2657E21E3E18}"/>
                </a:ext>
              </a:extLst>
            </p:cNvPr>
            <p:cNvSpPr/>
            <p:nvPr/>
          </p:nvSpPr>
          <p:spPr>
            <a:xfrm>
              <a:off x="-1" y="8191036"/>
              <a:ext cx="14630398" cy="41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9" name="Rectangle 38">
              <a:extLst>
                <a:ext uri="{FF2B5EF4-FFF2-40B4-BE49-F238E27FC236}">
                  <a16:creationId xmlns:a16="http://schemas.microsoft.com/office/drawing/2014/main" id="{DE136C2C-7EA3-944E-85D5-4AB9FA0786F7}"/>
                </a:ext>
              </a:extLst>
            </p:cNvPr>
            <p:cNvSpPr/>
            <p:nvPr/>
          </p:nvSpPr>
          <p:spPr>
            <a:xfrm>
              <a:off x="-1" y="8046649"/>
              <a:ext cx="14630398" cy="287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1" y="7124924"/>
              <a:ext cx="14630398" cy="1076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1" y="7277050"/>
              <a:ext cx="14630398" cy="93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1" y="7428446"/>
              <a:ext cx="14630398" cy="819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1" y="7579843"/>
              <a:ext cx="14630398" cy="679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1" y="7734043"/>
              <a:ext cx="14630398" cy="53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1" y="7889646"/>
              <a:ext cx="14630398" cy="41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6" name="Rectangle 45">
              <a:extLst>
                <a:ext uri="{FF2B5EF4-FFF2-40B4-BE49-F238E27FC236}">
                  <a16:creationId xmlns:a16="http://schemas.microsoft.com/office/drawing/2014/main" id="{3B55D9A8-5161-2E4C-BF56-29A745113B4E}"/>
                </a:ext>
              </a:extLst>
            </p:cNvPr>
            <p:cNvSpPr/>
            <p:nvPr/>
          </p:nvSpPr>
          <p:spPr>
            <a:xfrm>
              <a:off x="-1" y="6988611"/>
              <a:ext cx="14630398" cy="93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7" name="Rectangle 46">
              <a:extLst>
                <a:ext uri="{FF2B5EF4-FFF2-40B4-BE49-F238E27FC236}">
                  <a16:creationId xmlns:a16="http://schemas.microsoft.com/office/drawing/2014/main" id="{392AAC9F-5A61-FE40-AD32-087CC800D4C7}"/>
                </a:ext>
              </a:extLst>
            </p:cNvPr>
            <p:cNvSpPr/>
            <p:nvPr/>
          </p:nvSpPr>
          <p:spPr>
            <a:xfrm>
              <a:off x="-1" y="6848429"/>
              <a:ext cx="14630398" cy="819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8" name="Rectangle 47">
              <a:extLst>
                <a:ext uri="{FF2B5EF4-FFF2-40B4-BE49-F238E27FC236}">
                  <a16:creationId xmlns:a16="http://schemas.microsoft.com/office/drawing/2014/main" id="{DB89EDEA-A6BE-014C-B5CB-01CF8EB76B67}"/>
                </a:ext>
              </a:extLst>
            </p:cNvPr>
            <p:cNvSpPr/>
            <p:nvPr/>
          </p:nvSpPr>
          <p:spPr>
            <a:xfrm>
              <a:off x="-1" y="6711051"/>
              <a:ext cx="14630398" cy="679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9" name="Rectangle 48">
              <a:extLst>
                <a:ext uri="{FF2B5EF4-FFF2-40B4-BE49-F238E27FC236}">
                  <a16:creationId xmlns:a16="http://schemas.microsoft.com/office/drawing/2014/main" id="{DBC63857-177B-2546-A9AE-CA990A92BDDB}"/>
                </a:ext>
              </a:extLst>
            </p:cNvPr>
            <p:cNvSpPr/>
            <p:nvPr/>
          </p:nvSpPr>
          <p:spPr>
            <a:xfrm>
              <a:off x="-1" y="6570869"/>
              <a:ext cx="14630398" cy="53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0" name="Rectangle 49">
              <a:extLst>
                <a:ext uri="{FF2B5EF4-FFF2-40B4-BE49-F238E27FC236}">
                  <a16:creationId xmlns:a16="http://schemas.microsoft.com/office/drawing/2014/main" id="{448327A6-CC73-654B-9FB7-834BCF6E22E0}"/>
                </a:ext>
              </a:extLst>
            </p:cNvPr>
            <p:cNvSpPr/>
            <p:nvPr/>
          </p:nvSpPr>
          <p:spPr>
            <a:xfrm>
              <a:off x="-1" y="6427883"/>
              <a:ext cx="14630398" cy="41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1" name="Rectangle 50">
              <a:extLst>
                <a:ext uri="{FF2B5EF4-FFF2-40B4-BE49-F238E27FC236}">
                  <a16:creationId xmlns:a16="http://schemas.microsoft.com/office/drawing/2014/main" id="{433B0057-AE53-4744-8ADC-82679BFB37B8}"/>
                </a:ext>
              </a:extLst>
            </p:cNvPr>
            <p:cNvSpPr/>
            <p:nvPr/>
          </p:nvSpPr>
          <p:spPr>
            <a:xfrm>
              <a:off x="-1" y="6283496"/>
              <a:ext cx="14630398" cy="287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1" y="5363852"/>
              <a:ext cx="14630398" cy="1076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1" y="5515978"/>
              <a:ext cx="14630398" cy="93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1" y="5667374"/>
              <a:ext cx="14630398" cy="819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1" y="5818771"/>
              <a:ext cx="14630398" cy="679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1" y="5972971"/>
              <a:ext cx="14630398" cy="53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1" y="6128573"/>
              <a:ext cx="14630398" cy="41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58" name="L-Shape 57">
            <a:extLst>
              <a:ext uri="{FF2B5EF4-FFF2-40B4-BE49-F238E27FC236}">
                <a16:creationId xmlns:a16="http://schemas.microsoft.com/office/drawing/2014/main" id="{822F0A5E-64B0-7F4E-9BCA-CB63C0F6FD52}"/>
              </a:ext>
            </a:extLst>
          </p:cNvPr>
          <p:cNvSpPr/>
          <p:nvPr userDrawn="1"/>
        </p:nvSpPr>
        <p:spPr>
          <a:xfrm rot="13500000">
            <a:off x="334006" y="1732887"/>
            <a:ext cx="3590223" cy="3590223"/>
          </a:xfrm>
          <a:prstGeom prst="corner">
            <a:avLst>
              <a:gd name="adj1" fmla="val 20121"/>
              <a:gd name="adj2" fmla="val 20273"/>
            </a:avLst>
          </a:prstGeom>
          <a:solidFill>
            <a:srgbClr val="5BC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Tree>
    <p:extLst>
      <p:ext uri="{BB962C8B-B14F-4D97-AF65-F5344CB8AC3E}">
        <p14:creationId xmlns:p14="http://schemas.microsoft.com/office/powerpoint/2010/main" val="21112840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Section Title Arrow 3">
    <p:bg>
      <p:bgPr>
        <a:solidFill>
          <a:srgbClr val="414042"/>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0A7CFF2E-049A-4041-8DBC-8C406782BEE1}"/>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5210735" y="989327"/>
            <a:ext cx="6152030" cy="5077343"/>
          </a:xfrm>
        </p:spPr>
        <p:txBody>
          <a:bodyPr anchor="ctr"/>
          <a:lstStyle>
            <a:lvl1pPr>
              <a:defRPr sz="3000" b="0" i="0">
                <a:solidFill>
                  <a:schemeClr val="tx2"/>
                </a:solidFill>
                <a:latin typeface="DM Sans Medium" pitchFamily="2" charset="77"/>
              </a:defRPr>
            </a:lvl1pPr>
          </a:lstStyle>
          <a:p>
            <a:r>
              <a:rPr lang="en-US"/>
              <a:t>Click to edit section title </a:t>
            </a:r>
            <a:br>
              <a:rPr lang="en-US"/>
            </a:br>
            <a:r>
              <a:rPr lang="en-US"/>
              <a:t>(Option A)</a:t>
            </a:r>
          </a:p>
        </p:txBody>
      </p:sp>
      <p:grpSp>
        <p:nvGrpSpPr>
          <p:cNvPr id="32" name="Group 31">
            <a:extLst>
              <a:ext uri="{FF2B5EF4-FFF2-40B4-BE49-F238E27FC236}">
                <a16:creationId xmlns:a16="http://schemas.microsoft.com/office/drawing/2014/main" id="{FD070F5F-9B0C-5A49-99D5-6B3A5BEF64B2}"/>
              </a:ext>
            </a:extLst>
          </p:cNvPr>
          <p:cNvGrpSpPr/>
          <p:nvPr userDrawn="1"/>
        </p:nvGrpSpPr>
        <p:grpSpPr>
          <a:xfrm>
            <a:off x="0" y="4477926"/>
            <a:ext cx="12191999" cy="2367623"/>
            <a:chOff x="228600" y="396"/>
            <a:chExt cx="14173200" cy="5028804"/>
          </a:xfrm>
          <a:solidFill>
            <a:srgbClr val="000000"/>
          </a:solidFill>
        </p:grpSpPr>
        <p:sp>
          <p:nvSpPr>
            <p:cNvPr id="33" name="Rectangle 32">
              <a:extLst>
                <a:ext uri="{FF2B5EF4-FFF2-40B4-BE49-F238E27FC236}">
                  <a16:creationId xmlns:a16="http://schemas.microsoft.com/office/drawing/2014/main" id="{AECA75D5-A133-5C4C-8B87-690836EA551C}"/>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4" name="Rectangle 33">
              <a:extLst>
                <a:ext uri="{FF2B5EF4-FFF2-40B4-BE49-F238E27FC236}">
                  <a16:creationId xmlns:a16="http://schemas.microsoft.com/office/drawing/2014/main" id="{F734A13E-2C6B-9549-ACEF-0ED3D2F858A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5" name="Rectangle 34">
              <a:extLst>
                <a:ext uri="{FF2B5EF4-FFF2-40B4-BE49-F238E27FC236}">
                  <a16:creationId xmlns:a16="http://schemas.microsoft.com/office/drawing/2014/main" id="{8B48A749-4448-7042-84F6-17645B9D40A0}"/>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6" name="Rectangle 35">
              <a:extLst>
                <a:ext uri="{FF2B5EF4-FFF2-40B4-BE49-F238E27FC236}">
                  <a16:creationId xmlns:a16="http://schemas.microsoft.com/office/drawing/2014/main" id="{F1C20C69-67AB-9D4E-A33A-4B1BE54F601C}"/>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7" name="Rectangle 36">
              <a:extLst>
                <a:ext uri="{FF2B5EF4-FFF2-40B4-BE49-F238E27FC236}">
                  <a16:creationId xmlns:a16="http://schemas.microsoft.com/office/drawing/2014/main" id="{41D724DA-E1DF-984D-948B-1DC4EB2986BD}"/>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8" name="Rectangle 37">
              <a:extLst>
                <a:ext uri="{FF2B5EF4-FFF2-40B4-BE49-F238E27FC236}">
                  <a16:creationId xmlns:a16="http://schemas.microsoft.com/office/drawing/2014/main" id="{E854E062-A4CF-E846-B1A7-2657E21E3E18}"/>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9" name="Rectangle 38">
              <a:extLst>
                <a:ext uri="{FF2B5EF4-FFF2-40B4-BE49-F238E27FC236}">
                  <a16:creationId xmlns:a16="http://schemas.microsoft.com/office/drawing/2014/main" id="{DE136C2C-7EA3-944E-85D5-4AB9FA0786F7}"/>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6" name="Rectangle 45">
              <a:extLst>
                <a:ext uri="{FF2B5EF4-FFF2-40B4-BE49-F238E27FC236}">
                  <a16:creationId xmlns:a16="http://schemas.microsoft.com/office/drawing/2014/main" id="{3B55D9A8-5161-2E4C-BF56-29A745113B4E}"/>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7" name="Rectangle 46">
              <a:extLst>
                <a:ext uri="{FF2B5EF4-FFF2-40B4-BE49-F238E27FC236}">
                  <a16:creationId xmlns:a16="http://schemas.microsoft.com/office/drawing/2014/main" id="{392AAC9F-5A61-FE40-AD32-087CC800D4C7}"/>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8" name="Rectangle 47">
              <a:extLst>
                <a:ext uri="{FF2B5EF4-FFF2-40B4-BE49-F238E27FC236}">
                  <a16:creationId xmlns:a16="http://schemas.microsoft.com/office/drawing/2014/main" id="{DB89EDEA-A6BE-014C-B5CB-01CF8EB76B67}"/>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9" name="Rectangle 48">
              <a:extLst>
                <a:ext uri="{FF2B5EF4-FFF2-40B4-BE49-F238E27FC236}">
                  <a16:creationId xmlns:a16="http://schemas.microsoft.com/office/drawing/2014/main" id="{DBC63857-177B-2546-A9AE-CA990A92BDDB}"/>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0" name="Rectangle 49">
              <a:extLst>
                <a:ext uri="{FF2B5EF4-FFF2-40B4-BE49-F238E27FC236}">
                  <a16:creationId xmlns:a16="http://schemas.microsoft.com/office/drawing/2014/main" id="{448327A6-CC73-654B-9FB7-834BCF6E22E0}"/>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1" name="Rectangle 50">
              <a:extLst>
                <a:ext uri="{FF2B5EF4-FFF2-40B4-BE49-F238E27FC236}">
                  <a16:creationId xmlns:a16="http://schemas.microsoft.com/office/drawing/2014/main" id="{433B0057-AE53-4744-8ADC-82679BFB37B8}"/>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58" name="L-Shape 57">
            <a:extLst>
              <a:ext uri="{FF2B5EF4-FFF2-40B4-BE49-F238E27FC236}">
                <a16:creationId xmlns:a16="http://schemas.microsoft.com/office/drawing/2014/main" id="{822F0A5E-64B0-7F4E-9BCA-CB63C0F6FD52}"/>
              </a:ext>
            </a:extLst>
          </p:cNvPr>
          <p:cNvSpPr/>
          <p:nvPr userDrawn="1"/>
        </p:nvSpPr>
        <p:spPr>
          <a:xfrm rot="13500000">
            <a:off x="334006" y="1732887"/>
            <a:ext cx="3590223" cy="3590223"/>
          </a:xfrm>
          <a:prstGeom prst="corner">
            <a:avLst>
              <a:gd name="adj1" fmla="val 20121"/>
              <a:gd name="adj2" fmla="val 20273"/>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Tree>
    <p:extLst>
      <p:ext uri="{BB962C8B-B14F-4D97-AF65-F5344CB8AC3E}">
        <p14:creationId xmlns:p14="http://schemas.microsoft.com/office/powerpoint/2010/main" val="9024526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Section Title Arrow 4">
    <p:bg>
      <p:bgPr>
        <a:solidFill>
          <a:srgbClr val="808285"/>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329F84F4-B9D4-BE4D-BFF1-2D24E38ADB5D}"/>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5210735" y="989327"/>
            <a:ext cx="6152030" cy="5059169"/>
          </a:xfrm>
        </p:spPr>
        <p:txBody>
          <a:bodyPr anchor="ctr"/>
          <a:lstStyle>
            <a:lvl1pPr>
              <a:defRPr sz="3000" b="0" i="0">
                <a:solidFill>
                  <a:schemeClr val="tx1"/>
                </a:solidFill>
                <a:latin typeface="DM Sans Medium" pitchFamily="2" charset="77"/>
              </a:defRPr>
            </a:lvl1pPr>
          </a:lstStyle>
          <a:p>
            <a:r>
              <a:rPr lang="en-US"/>
              <a:t>Click to edit section title </a:t>
            </a:r>
            <a:br>
              <a:rPr lang="en-US"/>
            </a:br>
            <a:r>
              <a:rPr lang="en-US"/>
              <a:t>(Option A)</a:t>
            </a:r>
          </a:p>
        </p:txBody>
      </p:sp>
      <p:grpSp>
        <p:nvGrpSpPr>
          <p:cNvPr id="32" name="Group 31">
            <a:extLst>
              <a:ext uri="{FF2B5EF4-FFF2-40B4-BE49-F238E27FC236}">
                <a16:creationId xmlns:a16="http://schemas.microsoft.com/office/drawing/2014/main" id="{FD070F5F-9B0C-5A49-99D5-6B3A5BEF64B2}"/>
              </a:ext>
            </a:extLst>
          </p:cNvPr>
          <p:cNvGrpSpPr/>
          <p:nvPr userDrawn="1"/>
        </p:nvGrpSpPr>
        <p:grpSpPr>
          <a:xfrm>
            <a:off x="0" y="4477926"/>
            <a:ext cx="12191999" cy="2367623"/>
            <a:chOff x="228600" y="396"/>
            <a:chExt cx="14173200" cy="5028804"/>
          </a:xfrm>
          <a:solidFill>
            <a:srgbClr val="414042"/>
          </a:solidFill>
        </p:grpSpPr>
        <p:sp>
          <p:nvSpPr>
            <p:cNvPr id="33" name="Rectangle 32">
              <a:extLst>
                <a:ext uri="{FF2B5EF4-FFF2-40B4-BE49-F238E27FC236}">
                  <a16:creationId xmlns:a16="http://schemas.microsoft.com/office/drawing/2014/main" id="{AECA75D5-A133-5C4C-8B87-690836EA551C}"/>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4" name="Rectangle 33">
              <a:extLst>
                <a:ext uri="{FF2B5EF4-FFF2-40B4-BE49-F238E27FC236}">
                  <a16:creationId xmlns:a16="http://schemas.microsoft.com/office/drawing/2014/main" id="{F734A13E-2C6B-9549-ACEF-0ED3D2F858A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5" name="Rectangle 34">
              <a:extLst>
                <a:ext uri="{FF2B5EF4-FFF2-40B4-BE49-F238E27FC236}">
                  <a16:creationId xmlns:a16="http://schemas.microsoft.com/office/drawing/2014/main" id="{8B48A749-4448-7042-84F6-17645B9D40A0}"/>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6" name="Rectangle 35">
              <a:extLst>
                <a:ext uri="{FF2B5EF4-FFF2-40B4-BE49-F238E27FC236}">
                  <a16:creationId xmlns:a16="http://schemas.microsoft.com/office/drawing/2014/main" id="{F1C20C69-67AB-9D4E-A33A-4B1BE54F601C}"/>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7" name="Rectangle 36">
              <a:extLst>
                <a:ext uri="{FF2B5EF4-FFF2-40B4-BE49-F238E27FC236}">
                  <a16:creationId xmlns:a16="http://schemas.microsoft.com/office/drawing/2014/main" id="{41D724DA-E1DF-984D-948B-1DC4EB2986BD}"/>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8" name="Rectangle 37">
              <a:extLst>
                <a:ext uri="{FF2B5EF4-FFF2-40B4-BE49-F238E27FC236}">
                  <a16:creationId xmlns:a16="http://schemas.microsoft.com/office/drawing/2014/main" id="{E854E062-A4CF-E846-B1A7-2657E21E3E18}"/>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9" name="Rectangle 38">
              <a:extLst>
                <a:ext uri="{FF2B5EF4-FFF2-40B4-BE49-F238E27FC236}">
                  <a16:creationId xmlns:a16="http://schemas.microsoft.com/office/drawing/2014/main" id="{DE136C2C-7EA3-944E-85D5-4AB9FA0786F7}"/>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6" name="Rectangle 45">
              <a:extLst>
                <a:ext uri="{FF2B5EF4-FFF2-40B4-BE49-F238E27FC236}">
                  <a16:creationId xmlns:a16="http://schemas.microsoft.com/office/drawing/2014/main" id="{3B55D9A8-5161-2E4C-BF56-29A745113B4E}"/>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7" name="Rectangle 46">
              <a:extLst>
                <a:ext uri="{FF2B5EF4-FFF2-40B4-BE49-F238E27FC236}">
                  <a16:creationId xmlns:a16="http://schemas.microsoft.com/office/drawing/2014/main" id="{392AAC9F-5A61-FE40-AD32-087CC800D4C7}"/>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8" name="Rectangle 47">
              <a:extLst>
                <a:ext uri="{FF2B5EF4-FFF2-40B4-BE49-F238E27FC236}">
                  <a16:creationId xmlns:a16="http://schemas.microsoft.com/office/drawing/2014/main" id="{DB89EDEA-A6BE-014C-B5CB-01CF8EB76B67}"/>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9" name="Rectangle 48">
              <a:extLst>
                <a:ext uri="{FF2B5EF4-FFF2-40B4-BE49-F238E27FC236}">
                  <a16:creationId xmlns:a16="http://schemas.microsoft.com/office/drawing/2014/main" id="{DBC63857-177B-2546-A9AE-CA990A92BDDB}"/>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0" name="Rectangle 49">
              <a:extLst>
                <a:ext uri="{FF2B5EF4-FFF2-40B4-BE49-F238E27FC236}">
                  <a16:creationId xmlns:a16="http://schemas.microsoft.com/office/drawing/2014/main" id="{448327A6-CC73-654B-9FB7-834BCF6E22E0}"/>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1" name="Rectangle 50">
              <a:extLst>
                <a:ext uri="{FF2B5EF4-FFF2-40B4-BE49-F238E27FC236}">
                  <a16:creationId xmlns:a16="http://schemas.microsoft.com/office/drawing/2014/main" id="{433B0057-AE53-4744-8ADC-82679BFB37B8}"/>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58" name="L-Shape 57">
            <a:extLst>
              <a:ext uri="{FF2B5EF4-FFF2-40B4-BE49-F238E27FC236}">
                <a16:creationId xmlns:a16="http://schemas.microsoft.com/office/drawing/2014/main" id="{822F0A5E-64B0-7F4E-9BCA-CB63C0F6FD52}"/>
              </a:ext>
            </a:extLst>
          </p:cNvPr>
          <p:cNvSpPr/>
          <p:nvPr userDrawn="1"/>
        </p:nvSpPr>
        <p:spPr>
          <a:xfrm rot="13500000">
            <a:off x="334006" y="1732887"/>
            <a:ext cx="3590223" cy="3590223"/>
          </a:xfrm>
          <a:prstGeom prst="corner">
            <a:avLst>
              <a:gd name="adj1" fmla="val 20121"/>
              <a:gd name="adj2" fmla="val 20273"/>
            </a:avLst>
          </a:prstGeom>
          <a:solidFill>
            <a:srgbClr val="414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Tree>
    <p:extLst>
      <p:ext uri="{BB962C8B-B14F-4D97-AF65-F5344CB8AC3E}">
        <p14:creationId xmlns:p14="http://schemas.microsoft.com/office/powerpoint/2010/main" val="5951391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Section Title Arrow 5">
    <p:bg>
      <p:bgPr>
        <a:solidFill>
          <a:srgbClr val="031D40"/>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026D0EB1-EBCC-4C4A-AE8E-44A1922D5D35}"/>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5210735" y="989327"/>
            <a:ext cx="6152030" cy="5033152"/>
          </a:xfrm>
        </p:spPr>
        <p:txBody>
          <a:bodyPr anchor="ctr"/>
          <a:lstStyle>
            <a:lvl1pPr>
              <a:defRPr sz="3000" b="0" i="0">
                <a:solidFill>
                  <a:schemeClr val="tx1"/>
                </a:solidFill>
                <a:latin typeface="DM Sans Medium" pitchFamily="2" charset="77"/>
              </a:defRPr>
            </a:lvl1pPr>
          </a:lstStyle>
          <a:p>
            <a:r>
              <a:rPr lang="en-US"/>
              <a:t>Click to edit section title </a:t>
            </a:r>
            <a:br>
              <a:rPr lang="en-US"/>
            </a:br>
            <a:r>
              <a:rPr lang="en-US"/>
              <a:t>(Option A)</a:t>
            </a:r>
          </a:p>
        </p:txBody>
      </p:sp>
      <p:grpSp>
        <p:nvGrpSpPr>
          <p:cNvPr id="32" name="Group 31">
            <a:extLst>
              <a:ext uri="{FF2B5EF4-FFF2-40B4-BE49-F238E27FC236}">
                <a16:creationId xmlns:a16="http://schemas.microsoft.com/office/drawing/2014/main" id="{FD070F5F-9B0C-5A49-99D5-6B3A5BEF64B2}"/>
              </a:ext>
            </a:extLst>
          </p:cNvPr>
          <p:cNvGrpSpPr/>
          <p:nvPr userDrawn="1"/>
        </p:nvGrpSpPr>
        <p:grpSpPr>
          <a:xfrm>
            <a:off x="0" y="4477926"/>
            <a:ext cx="12191999" cy="2367623"/>
            <a:chOff x="228600" y="396"/>
            <a:chExt cx="14173200" cy="5028804"/>
          </a:xfrm>
          <a:solidFill>
            <a:schemeClr val="bg1"/>
          </a:solidFill>
        </p:grpSpPr>
        <p:sp>
          <p:nvSpPr>
            <p:cNvPr id="33" name="Rectangle 32">
              <a:extLst>
                <a:ext uri="{FF2B5EF4-FFF2-40B4-BE49-F238E27FC236}">
                  <a16:creationId xmlns:a16="http://schemas.microsoft.com/office/drawing/2014/main" id="{AECA75D5-A133-5C4C-8B87-690836EA551C}"/>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4" name="Rectangle 33">
              <a:extLst>
                <a:ext uri="{FF2B5EF4-FFF2-40B4-BE49-F238E27FC236}">
                  <a16:creationId xmlns:a16="http://schemas.microsoft.com/office/drawing/2014/main" id="{F734A13E-2C6B-9549-ACEF-0ED3D2F858A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5" name="Rectangle 34">
              <a:extLst>
                <a:ext uri="{FF2B5EF4-FFF2-40B4-BE49-F238E27FC236}">
                  <a16:creationId xmlns:a16="http://schemas.microsoft.com/office/drawing/2014/main" id="{8B48A749-4448-7042-84F6-17645B9D40A0}"/>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6" name="Rectangle 35">
              <a:extLst>
                <a:ext uri="{FF2B5EF4-FFF2-40B4-BE49-F238E27FC236}">
                  <a16:creationId xmlns:a16="http://schemas.microsoft.com/office/drawing/2014/main" id="{F1C20C69-67AB-9D4E-A33A-4B1BE54F601C}"/>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7" name="Rectangle 36">
              <a:extLst>
                <a:ext uri="{FF2B5EF4-FFF2-40B4-BE49-F238E27FC236}">
                  <a16:creationId xmlns:a16="http://schemas.microsoft.com/office/drawing/2014/main" id="{41D724DA-E1DF-984D-948B-1DC4EB2986BD}"/>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8" name="Rectangle 37">
              <a:extLst>
                <a:ext uri="{FF2B5EF4-FFF2-40B4-BE49-F238E27FC236}">
                  <a16:creationId xmlns:a16="http://schemas.microsoft.com/office/drawing/2014/main" id="{E854E062-A4CF-E846-B1A7-2657E21E3E18}"/>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9" name="Rectangle 38">
              <a:extLst>
                <a:ext uri="{FF2B5EF4-FFF2-40B4-BE49-F238E27FC236}">
                  <a16:creationId xmlns:a16="http://schemas.microsoft.com/office/drawing/2014/main" id="{DE136C2C-7EA3-944E-85D5-4AB9FA0786F7}"/>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6" name="Rectangle 45">
              <a:extLst>
                <a:ext uri="{FF2B5EF4-FFF2-40B4-BE49-F238E27FC236}">
                  <a16:creationId xmlns:a16="http://schemas.microsoft.com/office/drawing/2014/main" id="{3B55D9A8-5161-2E4C-BF56-29A745113B4E}"/>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7" name="Rectangle 46">
              <a:extLst>
                <a:ext uri="{FF2B5EF4-FFF2-40B4-BE49-F238E27FC236}">
                  <a16:creationId xmlns:a16="http://schemas.microsoft.com/office/drawing/2014/main" id="{392AAC9F-5A61-FE40-AD32-087CC800D4C7}"/>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8" name="Rectangle 47">
              <a:extLst>
                <a:ext uri="{FF2B5EF4-FFF2-40B4-BE49-F238E27FC236}">
                  <a16:creationId xmlns:a16="http://schemas.microsoft.com/office/drawing/2014/main" id="{DB89EDEA-A6BE-014C-B5CB-01CF8EB76B67}"/>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9" name="Rectangle 48">
              <a:extLst>
                <a:ext uri="{FF2B5EF4-FFF2-40B4-BE49-F238E27FC236}">
                  <a16:creationId xmlns:a16="http://schemas.microsoft.com/office/drawing/2014/main" id="{DBC63857-177B-2546-A9AE-CA990A92BDDB}"/>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0" name="Rectangle 49">
              <a:extLst>
                <a:ext uri="{FF2B5EF4-FFF2-40B4-BE49-F238E27FC236}">
                  <a16:creationId xmlns:a16="http://schemas.microsoft.com/office/drawing/2014/main" id="{448327A6-CC73-654B-9FB7-834BCF6E22E0}"/>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1" name="Rectangle 50">
              <a:extLst>
                <a:ext uri="{FF2B5EF4-FFF2-40B4-BE49-F238E27FC236}">
                  <a16:creationId xmlns:a16="http://schemas.microsoft.com/office/drawing/2014/main" id="{433B0057-AE53-4744-8ADC-82679BFB37B8}"/>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58" name="L-Shape 57">
            <a:extLst>
              <a:ext uri="{FF2B5EF4-FFF2-40B4-BE49-F238E27FC236}">
                <a16:creationId xmlns:a16="http://schemas.microsoft.com/office/drawing/2014/main" id="{822F0A5E-64B0-7F4E-9BCA-CB63C0F6FD52}"/>
              </a:ext>
            </a:extLst>
          </p:cNvPr>
          <p:cNvSpPr/>
          <p:nvPr userDrawn="1"/>
        </p:nvSpPr>
        <p:spPr>
          <a:xfrm rot="13500000">
            <a:off x="334006" y="1732887"/>
            <a:ext cx="3590223" cy="3590223"/>
          </a:xfrm>
          <a:prstGeom prst="corner">
            <a:avLst>
              <a:gd name="adj1" fmla="val 20121"/>
              <a:gd name="adj2" fmla="val 202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Tree>
    <p:extLst>
      <p:ext uri="{BB962C8B-B14F-4D97-AF65-F5344CB8AC3E}">
        <p14:creationId xmlns:p14="http://schemas.microsoft.com/office/powerpoint/2010/main" val="30485159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ble Slide 2">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1"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4" hasCustomPrompt="1"/>
          </p:nvPr>
        </p:nvSpPr>
        <p:spPr>
          <a:xfrm>
            <a:off x="8867360" y="5432155"/>
            <a:ext cx="2435640" cy="495836"/>
          </a:xfrm>
        </p:spPr>
        <p:txBody>
          <a:bodyPr anchor="b"/>
          <a:lstStyle>
            <a:lvl1pPr marL="0" indent="0" algn="r">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cxnSp>
        <p:nvCxnSpPr>
          <p:cNvPr id="11" name="Straight Connector 10">
            <a:extLst>
              <a:ext uri="{FF2B5EF4-FFF2-40B4-BE49-F238E27FC236}">
                <a16:creationId xmlns:a16="http://schemas.microsoft.com/office/drawing/2014/main" id="{55AB194E-9742-BF4A-8CFB-FE6070B17870}"/>
              </a:ext>
            </a:extLst>
          </p:cNvPr>
          <p:cNvCxnSpPr/>
          <p:nvPr userDrawn="1"/>
        </p:nvCxnSpPr>
        <p:spPr>
          <a:xfrm>
            <a:off x="445975" y="1914226"/>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6" name="Subtitle 2">
            <a:extLst>
              <a:ext uri="{FF2B5EF4-FFF2-40B4-BE49-F238E27FC236}">
                <a16:creationId xmlns:a16="http://schemas.microsoft.com/office/drawing/2014/main" id="{67E36C5A-5DC3-FA4B-B61B-D597ED183863}"/>
              </a:ext>
            </a:extLst>
          </p:cNvPr>
          <p:cNvSpPr>
            <a:spLocks noGrp="1"/>
          </p:cNvSpPr>
          <p:nvPr>
            <p:ph type="subTitle" idx="1" hasCustomPrompt="1"/>
          </p:nvPr>
        </p:nvSpPr>
        <p:spPr>
          <a:xfrm>
            <a:off x="596485" y="1100136"/>
            <a:ext cx="10439146" cy="593729"/>
          </a:xfrm>
          <a:prstGeom prst="rect">
            <a:avLst/>
          </a:prstGeom>
        </p:spPr>
        <p:txBody>
          <a:bodyPr/>
          <a:lstStyle>
            <a:lvl1pPr marL="0" indent="0" algn="l">
              <a:buNone/>
              <a:defRPr sz="1167"/>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Chart explainer text here. </a:t>
            </a:r>
            <a:r>
              <a:rPr lang="en-US" sz="1167">
                <a:latin typeface="DM Sans Medium" pitchFamily="2" charset="77"/>
              </a:rPr>
              <a:t>Lorem ipsum dolor sit amet, consectetur adipiscing elit, sed do eiusmod tempor incididunt ut labore et dolore magna aliqua. Ut enim ad minim veniam, quis nostrud. Lorem ipsum dolor sit amet, consectetur adipiscing elit, sed do eiusmod tempor.</a:t>
            </a:r>
            <a:endParaRPr lang="en-US"/>
          </a:p>
        </p:txBody>
      </p:sp>
    </p:spTree>
    <p:extLst>
      <p:ext uri="{BB962C8B-B14F-4D97-AF65-F5344CB8AC3E}">
        <p14:creationId xmlns:p14="http://schemas.microsoft.com/office/powerpoint/2010/main" val="2070104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Section Title Arrow 6">
    <p:bg>
      <p:bgPr>
        <a:solidFill>
          <a:srgbClr val="5BCBF5"/>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72E1318C-8B0D-1C4B-9B65-922BCDB4B45B}"/>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5212080" y="990600"/>
            <a:ext cx="6152030" cy="5077343"/>
          </a:xfrm>
        </p:spPr>
        <p:txBody>
          <a:bodyPr anchor="ctr"/>
          <a:lstStyle>
            <a:lvl1pPr>
              <a:defRPr sz="3000" b="0" i="0">
                <a:solidFill>
                  <a:schemeClr val="tx1"/>
                </a:solidFill>
                <a:latin typeface="DM Sans Medium" pitchFamily="2" charset="77"/>
              </a:defRPr>
            </a:lvl1pPr>
          </a:lstStyle>
          <a:p>
            <a:r>
              <a:rPr lang="en-US"/>
              <a:t>Click to edit section title </a:t>
            </a:r>
            <a:br>
              <a:rPr lang="en-US"/>
            </a:br>
            <a:r>
              <a:rPr lang="en-US"/>
              <a:t>(Option A)</a:t>
            </a:r>
          </a:p>
        </p:txBody>
      </p:sp>
      <p:grpSp>
        <p:nvGrpSpPr>
          <p:cNvPr id="32" name="Group 31">
            <a:extLst>
              <a:ext uri="{FF2B5EF4-FFF2-40B4-BE49-F238E27FC236}">
                <a16:creationId xmlns:a16="http://schemas.microsoft.com/office/drawing/2014/main" id="{FD070F5F-9B0C-5A49-99D5-6B3A5BEF64B2}"/>
              </a:ext>
            </a:extLst>
          </p:cNvPr>
          <p:cNvGrpSpPr/>
          <p:nvPr userDrawn="1"/>
        </p:nvGrpSpPr>
        <p:grpSpPr>
          <a:xfrm>
            <a:off x="0" y="4477926"/>
            <a:ext cx="12191999" cy="2367623"/>
            <a:chOff x="228600" y="396"/>
            <a:chExt cx="14173200" cy="5028804"/>
          </a:xfrm>
          <a:solidFill>
            <a:srgbClr val="031D40">
              <a:alpha val="50000"/>
            </a:srgbClr>
          </a:solidFill>
        </p:grpSpPr>
        <p:sp>
          <p:nvSpPr>
            <p:cNvPr id="33" name="Rectangle 32">
              <a:extLst>
                <a:ext uri="{FF2B5EF4-FFF2-40B4-BE49-F238E27FC236}">
                  <a16:creationId xmlns:a16="http://schemas.microsoft.com/office/drawing/2014/main" id="{AECA75D5-A133-5C4C-8B87-690836EA551C}"/>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4" name="Rectangle 33">
              <a:extLst>
                <a:ext uri="{FF2B5EF4-FFF2-40B4-BE49-F238E27FC236}">
                  <a16:creationId xmlns:a16="http://schemas.microsoft.com/office/drawing/2014/main" id="{F734A13E-2C6B-9549-ACEF-0ED3D2F858A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5" name="Rectangle 34">
              <a:extLst>
                <a:ext uri="{FF2B5EF4-FFF2-40B4-BE49-F238E27FC236}">
                  <a16:creationId xmlns:a16="http://schemas.microsoft.com/office/drawing/2014/main" id="{8B48A749-4448-7042-84F6-17645B9D40A0}"/>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6" name="Rectangle 35">
              <a:extLst>
                <a:ext uri="{FF2B5EF4-FFF2-40B4-BE49-F238E27FC236}">
                  <a16:creationId xmlns:a16="http://schemas.microsoft.com/office/drawing/2014/main" id="{F1C20C69-67AB-9D4E-A33A-4B1BE54F601C}"/>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7" name="Rectangle 36">
              <a:extLst>
                <a:ext uri="{FF2B5EF4-FFF2-40B4-BE49-F238E27FC236}">
                  <a16:creationId xmlns:a16="http://schemas.microsoft.com/office/drawing/2014/main" id="{41D724DA-E1DF-984D-948B-1DC4EB2986BD}"/>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8" name="Rectangle 37">
              <a:extLst>
                <a:ext uri="{FF2B5EF4-FFF2-40B4-BE49-F238E27FC236}">
                  <a16:creationId xmlns:a16="http://schemas.microsoft.com/office/drawing/2014/main" id="{E854E062-A4CF-E846-B1A7-2657E21E3E18}"/>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9" name="Rectangle 38">
              <a:extLst>
                <a:ext uri="{FF2B5EF4-FFF2-40B4-BE49-F238E27FC236}">
                  <a16:creationId xmlns:a16="http://schemas.microsoft.com/office/drawing/2014/main" id="{DE136C2C-7EA3-944E-85D5-4AB9FA0786F7}"/>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6" name="Rectangle 45">
              <a:extLst>
                <a:ext uri="{FF2B5EF4-FFF2-40B4-BE49-F238E27FC236}">
                  <a16:creationId xmlns:a16="http://schemas.microsoft.com/office/drawing/2014/main" id="{3B55D9A8-5161-2E4C-BF56-29A745113B4E}"/>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7" name="Rectangle 46">
              <a:extLst>
                <a:ext uri="{FF2B5EF4-FFF2-40B4-BE49-F238E27FC236}">
                  <a16:creationId xmlns:a16="http://schemas.microsoft.com/office/drawing/2014/main" id="{392AAC9F-5A61-FE40-AD32-087CC800D4C7}"/>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8" name="Rectangle 47">
              <a:extLst>
                <a:ext uri="{FF2B5EF4-FFF2-40B4-BE49-F238E27FC236}">
                  <a16:creationId xmlns:a16="http://schemas.microsoft.com/office/drawing/2014/main" id="{DB89EDEA-A6BE-014C-B5CB-01CF8EB76B67}"/>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9" name="Rectangle 48">
              <a:extLst>
                <a:ext uri="{FF2B5EF4-FFF2-40B4-BE49-F238E27FC236}">
                  <a16:creationId xmlns:a16="http://schemas.microsoft.com/office/drawing/2014/main" id="{DBC63857-177B-2546-A9AE-CA990A92BDDB}"/>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0" name="Rectangle 49">
              <a:extLst>
                <a:ext uri="{FF2B5EF4-FFF2-40B4-BE49-F238E27FC236}">
                  <a16:creationId xmlns:a16="http://schemas.microsoft.com/office/drawing/2014/main" id="{448327A6-CC73-654B-9FB7-834BCF6E22E0}"/>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1" name="Rectangle 50">
              <a:extLst>
                <a:ext uri="{FF2B5EF4-FFF2-40B4-BE49-F238E27FC236}">
                  <a16:creationId xmlns:a16="http://schemas.microsoft.com/office/drawing/2014/main" id="{433B0057-AE53-4744-8ADC-82679BFB37B8}"/>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58" name="L-Shape 57">
            <a:extLst>
              <a:ext uri="{FF2B5EF4-FFF2-40B4-BE49-F238E27FC236}">
                <a16:creationId xmlns:a16="http://schemas.microsoft.com/office/drawing/2014/main" id="{822F0A5E-64B0-7F4E-9BCA-CB63C0F6FD52}"/>
              </a:ext>
            </a:extLst>
          </p:cNvPr>
          <p:cNvSpPr/>
          <p:nvPr userDrawn="1"/>
        </p:nvSpPr>
        <p:spPr>
          <a:xfrm rot="13500000">
            <a:off x="334006" y="1732887"/>
            <a:ext cx="3590223" cy="3590223"/>
          </a:xfrm>
          <a:prstGeom prst="corner">
            <a:avLst>
              <a:gd name="adj1" fmla="val 20121"/>
              <a:gd name="adj2" fmla="val 202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Tree>
    <p:extLst>
      <p:ext uri="{BB962C8B-B14F-4D97-AF65-F5344CB8AC3E}">
        <p14:creationId xmlns:p14="http://schemas.microsoft.com/office/powerpoint/2010/main" val="19060245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Section Title Arrow 7">
    <p:bg>
      <p:bgRef idx="1001">
        <a:schemeClr val="bg2"/>
      </p:bgRef>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6CCC0E80-3E79-2744-A523-D983679762D3}"/>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5212080" y="990600"/>
            <a:ext cx="6149340" cy="5059680"/>
          </a:xfrm>
        </p:spPr>
        <p:txBody>
          <a:bodyPr anchor="ctr"/>
          <a:lstStyle>
            <a:lvl1pPr>
              <a:defRPr sz="3000" b="0" i="0">
                <a:solidFill>
                  <a:schemeClr val="tx1"/>
                </a:solidFill>
                <a:latin typeface="DM Sans Medium" pitchFamily="2" charset="77"/>
              </a:defRPr>
            </a:lvl1pPr>
          </a:lstStyle>
          <a:p>
            <a:r>
              <a:rPr lang="en-US"/>
              <a:t>Click to edit section title </a:t>
            </a:r>
            <a:br>
              <a:rPr lang="en-US"/>
            </a:br>
            <a:r>
              <a:rPr lang="en-US"/>
              <a:t>(Option A)</a:t>
            </a:r>
          </a:p>
        </p:txBody>
      </p:sp>
      <p:grpSp>
        <p:nvGrpSpPr>
          <p:cNvPr id="32" name="Group 31">
            <a:extLst>
              <a:ext uri="{FF2B5EF4-FFF2-40B4-BE49-F238E27FC236}">
                <a16:creationId xmlns:a16="http://schemas.microsoft.com/office/drawing/2014/main" id="{FD070F5F-9B0C-5A49-99D5-6B3A5BEF64B2}"/>
              </a:ext>
            </a:extLst>
          </p:cNvPr>
          <p:cNvGrpSpPr/>
          <p:nvPr userDrawn="1"/>
        </p:nvGrpSpPr>
        <p:grpSpPr>
          <a:xfrm>
            <a:off x="0" y="4477926"/>
            <a:ext cx="12191999" cy="2367623"/>
            <a:chOff x="228600" y="396"/>
            <a:chExt cx="14173200" cy="5028804"/>
          </a:xfrm>
          <a:solidFill>
            <a:schemeClr val="tx2">
              <a:alpha val="50000"/>
            </a:schemeClr>
          </a:solidFill>
        </p:grpSpPr>
        <p:sp>
          <p:nvSpPr>
            <p:cNvPr id="33" name="Rectangle 32">
              <a:extLst>
                <a:ext uri="{FF2B5EF4-FFF2-40B4-BE49-F238E27FC236}">
                  <a16:creationId xmlns:a16="http://schemas.microsoft.com/office/drawing/2014/main" id="{AECA75D5-A133-5C4C-8B87-690836EA551C}"/>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4" name="Rectangle 33">
              <a:extLst>
                <a:ext uri="{FF2B5EF4-FFF2-40B4-BE49-F238E27FC236}">
                  <a16:creationId xmlns:a16="http://schemas.microsoft.com/office/drawing/2014/main" id="{F734A13E-2C6B-9549-ACEF-0ED3D2F858A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5" name="Rectangle 34">
              <a:extLst>
                <a:ext uri="{FF2B5EF4-FFF2-40B4-BE49-F238E27FC236}">
                  <a16:creationId xmlns:a16="http://schemas.microsoft.com/office/drawing/2014/main" id="{8B48A749-4448-7042-84F6-17645B9D40A0}"/>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6" name="Rectangle 35">
              <a:extLst>
                <a:ext uri="{FF2B5EF4-FFF2-40B4-BE49-F238E27FC236}">
                  <a16:creationId xmlns:a16="http://schemas.microsoft.com/office/drawing/2014/main" id="{F1C20C69-67AB-9D4E-A33A-4B1BE54F601C}"/>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7" name="Rectangle 36">
              <a:extLst>
                <a:ext uri="{FF2B5EF4-FFF2-40B4-BE49-F238E27FC236}">
                  <a16:creationId xmlns:a16="http://schemas.microsoft.com/office/drawing/2014/main" id="{41D724DA-E1DF-984D-948B-1DC4EB2986BD}"/>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8" name="Rectangle 37">
              <a:extLst>
                <a:ext uri="{FF2B5EF4-FFF2-40B4-BE49-F238E27FC236}">
                  <a16:creationId xmlns:a16="http://schemas.microsoft.com/office/drawing/2014/main" id="{E854E062-A4CF-E846-B1A7-2657E21E3E18}"/>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9" name="Rectangle 38">
              <a:extLst>
                <a:ext uri="{FF2B5EF4-FFF2-40B4-BE49-F238E27FC236}">
                  <a16:creationId xmlns:a16="http://schemas.microsoft.com/office/drawing/2014/main" id="{DE136C2C-7EA3-944E-85D5-4AB9FA0786F7}"/>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6" name="Rectangle 45">
              <a:extLst>
                <a:ext uri="{FF2B5EF4-FFF2-40B4-BE49-F238E27FC236}">
                  <a16:creationId xmlns:a16="http://schemas.microsoft.com/office/drawing/2014/main" id="{3B55D9A8-5161-2E4C-BF56-29A745113B4E}"/>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7" name="Rectangle 46">
              <a:extLst>
                <a:ext uri="{FF2B5EF4-FFF2-40B4-BE49-F238E27FC236}">
                  <a16:creationId xmlns:a16="http://schemas.microsoft.com/office/drawing/2014/main" id="{392AAC9F-5A61-FE40-AD32-087CC800D4C7}"/>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8" name="Rectangle 47">
              <a:extLst>
                <a:ext uri="{FF2B5EF4-FFF2-40B4-BE49-F238E27FC236}">
                  <a16:creationId xmlns:a16="http://schemas.microsoft.com/office/drawing/2014/main" id="{DB89EDEA-A6BE-014C-B5CB-01CF8EB76B67}"/>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9" name="Rectangle 48">
              <a:extLst>
                <a:ext uri="{FF2B5EF4-FFF2-40B4-BE49-F238E27FC236}">
                  <a16:creationId xmlns:a16="http://schemas.microsoft.com/office/drawing/2014/main" id="{DBC63857-177B-2546-A9AE-CA990A92BDDB}"/>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0" name="Rectangle 49">
              <a:extLst>
                <a:ext uri="{FF2B5EF4-FFF2-40B4-BE49-F238E27FC236}">
                  <a16:creationId xmlns:a16="http://schemas.microsoft.com/office/drawing/2014/main" id="{448327A6-CC73-654B-9FB7-834BCF6E22E0}"/>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1" name="Rectangle 50">
              <a:extLst>
                <a:ext uri="{FF2B5EF4-FFF2-40B4-BE49-F238E27FC236}">
                  <a16:creationId xmlns:a16="http://schemas.microsoft.com/office/drawing/2014/main" id="{433B0057-AE53-4744-8ADC-82679BFB37B8}"/>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58" name="L-Shape 57">
            <a:extLst>
              <a:ext uri="{FF2B5EF4-FFF2-40B4-BE49-F238E27FC236}">
                <a16:creationId xmlns:a16="http://schemas.microsoft.com/office/drawing/2014/main" id="{822F0A5E-64B0-7F4E-9BCA-CB63C0F6FD52}"/>
              </a:ext>
            </a:extLst>
          </p:cNvPr>
          <p:cNvSpPr/>
          <p:nvPr userDrawn="1"/>
        </p:nvSpPr>
        <p:spPr>
          <a:xfrm rot="13500000">
            <a:off x="334006" y="1732887"/>
            <a:ext cx="3590223" cy="3590223"/>
          </a:xfrm>
          <a:prstGeom prst="corner">
            <a:avLst>
              <a:gd name="adj1" fmla="val 20121"/>
              <a:gd name="adj2" fmla="val 202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Tree>
    <p:extLst>
      <p:ext uri="{BB962C8B-B14F-4D97-AF65-F5344CB8AC3E}">
        <p14:creationId xmlns:p14="http://schemas.microsoft.com/office/powerpoint/2010/main" val="31276979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Section Title Stripes 2">
    <p:bg>
      <p:bgPr>
        <a:solidFill>
          <a:srgbClr val="FFC628"/>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B6DE1F14-3F55-E145-8305-8C92D97853FB}"/>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nvGrpSpPr>
          <p:cNvPr id="36" name="Group 35">
            <a:extLst>
              <a:ext uri="{FF2B5EF4-FFF2-40B4-BE49-F238E27FC236}">
                <a16:creationId xmlns:a16="http://schemas.microsoft.com/office/drawing/2014/main" id="{9E04304A-A1E4-FD46-A3D4-9DE74FA0D2E5}"/>
              </a:ext>
            </a:extLst>
          </p:cNvPr>
          <p:cNvGrpSpPr/>
          <p:nvPr userDrawn="1"/>
        </p:nvGrpSpPr>
        <p:grpSpPr>
          <a:xfrm>
            <a:off x="1" y="330"/>
            <a:ext cx="12191999" cy="6857671"/>
            <a:chOff x="228600" y="396"/>
            <a:chExt cx="14173200" cy="5028804"/>
          </a:xfrm>
          <a:solidFill>
            <a:srgbClr val="F0B819"/>
          </a:solidFill>
        </p:grpSpPr>
        <p:sp>
          <p:nvSpPr>
            <p:cNvPr id="37" name="Rectangle 36">
              <a:extLst>
                <a:ext uri="{FF2B5EF4-FFF2-40B4-BE49-F238E27FC236}">
                  <a16:creationId xmlns:a16="http://schemas.microsoft.com/office/drawing/2014/main" id="{B9A27931-C1A7-4B4A-8500-BFD8B829FD6D}"/>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8" name="Rectangle 37">
              <a:extLst>
                <a:ext uri="{FF2B5EF4-FFF2-40B4-BE49-F238E27FC236}">
                  <a16:creationId xmlns:a16="http://schemas.microsoft.com/office/drawing/2014/main" id="{4F8656A2-416D-1D43-B013-8F5DCFAA4CC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9" name="Rectangle 38">
              <a:extLst>
                <a:ext uri="{FF2B5EF4-FFF2-40B4-BE49-F238E27FC236}">
                  <a16:creationId xmlns:a16="http://schemas.microsoft.com/office/drawing/2014/main" id="{07639180-CBCB-C24F-AB86-532E0D62DC7F}"/>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0" name="Rectangle 39">
              <a:extLst>
                <a:ext uri="{FF2B5EF4-FFF2-40B4-BE49-F238E27FC236}">
                  <a16:creationId xmlns:a16="http://schemas.microsoft.com/office/drawing/2014/main" id="{BEF5FF3D-18D8-0349-B734-F754E7D5D8D1}"/>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1" name="Rectangle 40">
              <a:extLst>
                <a:ext uri="{FF2B5EF4-FFF2-40B4-BE49-F238E27FC236}">
                  <a16:creationId xmlns:a16="http://schemas.microsoft.com/office/drawing/2014/main" id="{0AD2FAC5-EBB5-5746-871A-15D38789F717}"/>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2" name="Rectangle 41">
              <a:extLst>
                <a:ext uri="{FF2B5EF4-FFF2-40B4-BE49-F238E27FC236}">
                  <a16:creationId xmlns:a16="http://schemas.microsoft.com/office/drawing/2014/main" id="{7EC9C21C-4CAB-7E46-9BF1-F7DD713FD4A5}"/>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3" name="Rectangle 42">
              <a:extLst>
                <a:ext uri="{FF2B5EF4-FFF2-40B4-BE49-F238E27FC236}">
                  <a16:creationId xmlns:a16="http://schemas.microsoft.com/office/drawing/2014/main" id="{F8CCA382-AFE5-D740-9C11-6B01C5E0D223}"/>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4" name="Rectangle 43">
              <a:extLst>
                <a:ext uri="{FF2B5EF4-FFF2-40B4-BE49-F238E27FC236}">
                  <a16:creationId xmlns:a16="http://schemas.microsoft.com/office/drawing/2014/main" id="{EEA0D443-1A6C-4E47-9FE4-C108CA6BCFA0}"/>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5" name="Rectangle 44">
              <a:extLst>
                <a:ext uri="{FF2B5EF4-FFF2-40B4-BE49-F238E27FC236}">
                  <a16:creationId xmlns:a16="http://schemas.microsoft.com/office/drawing/2014/main" id="{67AA0450-8678-B84B-81D1-1AC80415BD6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6" name="Rectangle 45">
              <a:extLst>
                <a:ext uri="{FF2B5EF4-FFF2-40B4-BE49-F238E27FC236}">
                  <a16:creationId xmlns:a16="http://schemas.microsoft.com/office/drawing/2014/main" id="{C704FA23-21A9-C847-9EF8-4EC62626999D}"/>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7" name="Rectangle 46">
              <a:extLst>
                <a:ext uri="{FF2B5EF4-FFF2-40B4-BE49-F238E27FC236}">
                  <a16:creationId xmlns:a16="http://schemas.microsoft.com/office/drawing/2014/main" id="{2992DC29-FA87-C947-B07F-400BA02F4FAD}"/>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8" name="Rectangle 47">
              <a:extLst>
                <a:ext uri="{FF2B5EF4-FFF2-40B4-BE49-F238E27FC236}">
                  <a16:creationId xmlns:a16="http://schemas.microsoft.com/office/drawing/2014/main" id="{09836F18-D7F3-984D-9CEC-51C8794E7B9B}"/>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9" name="Rectangle 48">
              <a:extLst>
                <a:ext uri="{FF2B5EF4-FFF2-40B4-BE49-F238E27FC236}">
                  <a16:creationId xmlns:a16="http://schemas.microsoft.com/office/drawing/2014/main" id="{71D0E258-881E-A849-9C53-9FBB6B69C7EA}"/>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0" name="Rectangle 49">
              <a:extLst>
                <a:ext uri="{FF2B5EF4-FFF2-40B4-BE49-F238E27FC236}">
                  <a16:creationId xmlns:a16="http://schemas.microsoft.com/office/drawing/2014/main" id="{9494A1DD-21C7-DE43-931B-3A85C046CBB0}"/>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1" name="Rectangle 50">
              <a:extLst>
                <a:ext uri="{FF2B5EF4-FFF2-40B4-BE49-F238E27FC236}">
                  <a16:creationId xmlns:a16="http://schemas.microsoft.com/office/drawing/2014/main" id="{CDBDEDA7-2D83-4442-BD78-9C8C23FF238B}"/>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2" name="Rectangle 51">
              <a:extLst>
                <a:ext uri="{FF2B5EF4-FFF2-40B4-BE49-F238E27FC236}">
                  <a16:creationId xmlns:a16="http://schemas.microsoft.com/office/drawing/2014/main" id="{D236C02B-D921-204D-8D72-D545F5B6936C}"/>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3" name="Rectangle 52">
              <a:extLst>
                <a:ext uri="{FF2B5EF4-FFF2-40B4-BE49-F238E27FC236}">
                  <a16:creationId xmlns:a16="http://schemas.microsoft.com/office/drawing/2014/main" id="{452AA02D-8E8A-7D47-ACAE-6DB2CBF82A5C}"/>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4" name="Rectangle 53">
              <a:extLst>
                <a:ext uri="{FF2B5EF4-FFF2-40B4-BE49-F238E27FC236}">
                  <a16:creationId xmlns:a16="http://schemas.microsoft.com/office/drawing/2014/main" id="{64B254D6-60AB-5C4D-ADF1-483CED7F62A4}"/>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5" name="Rectangle 54">
              <a:extLst>
                <a:ext uri="{FF2B5EF4-FFF2-40B4-BE49-F238E27FC236}">
                  <a16:creationId xmlns:a16="http://schemas.microsoft.com/office/drawing/2014/main" id="{02A6C21D-FA75-124D-BEF7-D6EC59CE0796}"/>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6" name="Rectangle 55">
              <a:extLst>
                <a:ext uri="{FF2B5EF4-FFF2-40B4-BE49-F238E27FC236}">
                  <a16:creationId xmlns:a16="http://schemas.microsoft.com/office/drawing/2014/main" id="{EFA08D72-8D15-0748-B63F-ECD2A57C16E0}"/>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7" name="Rectangle 56">
              <a:extLst>
                <a:ext uri="{FF2B5EF4-FFF2-40B4-BE49-F238E27FC236}">
                  <a16:creationId xmlns:a16="http://schemas.microsoft.com/office/drawing/2014/main" id="{79DC2CAA-6944-9444-9216-E89D677BF4F4}"/>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8" name="Rectangle 57">
              <a:extLst>
                <a:ext uri="{FF2B5EF4-FFF2-40B4-BE49-F238E27FC236}">
                  <a16:creationId xmlns:a16="http://schemas.microsoft.com/office/drawing/2014/main" id="{1E0876FD-D45A-FC47-8ACB-6F158F9EE581}"/>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9" name="Rectangle 58">
              <a:extLst>
                <a:ext uri="{FF2B5EF4-FFF2-40B4-BE49-F238E27FC236}">
                  <a16:creationId xmlns:a16="http://schemas.microsoft.com/office/drawing/2014/main" id="{45F4C5A6-8A6E-F148-A84E-3C484795CBB0}"/>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60" name="Rectangle 59">
              <a:extLst>
                <a:ext uri="{FF2B5EF4-FFF2-40B4-BE49-F238E27FC236}">
                  <a16:creationId xmlns:a16="http://schemas.microsoft.com/office/drawing/2014/main" id="{A5214CCC-7C31-9543-8E5E-79DEBF1A5AA4}"/>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61" name="Rectangle 60">
              <a:extLst>
                <a:ext uri="{FF2B5EF4-FFF2-40B4-BE49-F238E27FC236}">
                  <a16:creationId xmlns:a16="http://schemas.microsoft.com/office/drawing/2014/main" id="{91E83C3F-AFE9-ED46-A823-0986B2649E9C}"/>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1410607" y="3015207"/>
            <a:ext cx="10287000" cy="1325563"/>
          </a:xfrm>
        </p:spPr>
        <p:txBody>
          <a:bodyPr anchor="b"/>
          <a:lstStyle>
            <a:lvl1pPr>
              <a:defRPr sz="4000" b="0" i="0">
                <a:solidFill>
                  <a:schemeClr val="bg1"/>
                </a:solidFill>
                <a:latin typeface="DM Sans Medium" pitchFamily="2" charset="77"/>
              </a:defRPr>
            </a:lvl1pPr>
          </a:lstStyle>
          <a:p>
            <a:r>
              <a:rPr lang="en-US"/>
              <a:t>Click to edit Master title style (Option C)</a:t>
            </a:r>
          </a:p>
        </p:txBody>
      </p:sp>
      <p:pic>
        <p:nvPicPr>
          <p:cNvPr id="62" name="Picture 61"/>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32810" y="3756225"/>
            <a:ext cx="474556" cy="483241"/>
          </a:xfrm>
          <a:prstGeom prst="rect">
            <a:avLst/>
          </a:prstGeom>
        </p:spPr>
      </p:pic>
    </p:spTree>
    <p:extLst>
      <p:ext uri="{BB962C8B-B14F-4D97-AF65-F5344CB8AC3E}">
        <p14:creationId xmlns:p14="http://schemas.microsoft.com/office/powerpoint/2010/main" val="1878565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Section Break Quote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p:nvPr>
        </p:nvSpPr>
        <p:spPr>
          <a:xfrm>
            <a:off x="3827662" y="1428750"/>
            <a:ext cx="4173338" cy="4238625"/>
          </a:xfrm>
        </p:spPr>
        <p:txBody>
          <a:bodyPr anchor="ctr"/>
          <a:lstStyle>
            <a:lvl1pPr>
              <a:defRPr sz="3000" b="0" i="0">
                <a:solidFill>
                  <a:schemeClr val="tx1"/>
                </a:solidFill>
                <a:latin typeface="DM Sans Medium" pitchFamily="2" charset="77"/>
              </a:defRPr>
            </a:lvl1pPr>
          </a:lstStyle>
          <a:p>
            <a:r>
              <a:rPr lang="en-US"/>
              <a:t>Click to edit Master title style</a:t>
            </a:r>
          </a:p>
        </p:txBody>
      </p:sp>
      <p:sp>
        <p:nvSpPr>
          <p:cNvPr id="58" name="L-Shape 57">
            <a:extLst>
              <a:ext uri="{FF2B5EF4-FFF2-40B4-BE49-F238E27FC236}">
                <a16:creationId xmlns:a16="http://schemas.microsoft.com/office/drawing/2014/main" id="{822F0A5E-64B0-7F4E-9BCA-CB63C0F6FD52}"/>
              </a:ext>
            </a:extLst>
          </p:cNvPr>
          <p:cNvSpPr/>
          <p:nvPr userDrawn="1"/>
        </p:nvSpPr>
        <p:spPr>
          <a:xfrm rot="13500000">
            <a:off x="827173" y="2525799"/>
            <a:ext cx="2080724" cy="2080724"/>
          </a:xfrm>
          <a:prstGeom prst="corner">
            <a:avLst>
              <a:gd name="adj1" fmla="val 20121"/>
              <a:gd name="adj2" fmla="val 2027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
        <p:nvSpPr>
          <p:cNvPr id="8" name="Slide Number Placeholder 7"/>
          <p:cNvSpPr>
            <a:spLocks noGrp="1"/>
          </p:cNvSpPr>
          <p:nvPr>
            <p:ph type="sldNum" sz="quarter" idx="12"/>
          </p:nvPr>
        </p:nvSpPr>
        <p:spPr>
          <a:xfrm>
            <a:off x="9526815" y="6349494"/>
            <a:ext cx="2411186" cy="365125"/>
          </a:xfrm>
        </p:spPr>
        <p:txBody>
          <a:bodyPr/>
          <a:lstStyle/>
          <a:p>
            <a:fld id="{F384092C-9B9C-9748-AC6A-F06C9D03AD52}" type="slidenum">
              <a:rPr lang="en-US" smtClean="0"/>
              <a:t>‹#›</a:t>
            </a:fld>
            <a:endParaRPr lang="en-US"/>
          </a:p>
        </p:txBody>
      </p:sp>
    </p:spTree>
    <p:extLst>
      <p:ext uri="{BB962C8B-B14F-4D97-AF65-F5344CB8AC3E}">
        <p14:creationId xmlns:p14="http://schemas.microsoft.com/office/powerpoint/2010/main" val="24960613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Section Break Quot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p:nvPr>
        </p:nvSpPr>
        <p:spPr>
          <a:xfrm>
            <a:off x="3827662" y="1428750"/>
            <a:ext cx="4173338" cy="4238625"/>
          </a:xfrm>
        </p:spPr>
        <p:txBody>
          <a:bodyPr anchor="ctr"/>
          <a:lstStyle>
            <a:lvl1pPr>
              <a:defRPr sz="3000" b="0" i="0">
                <a:solidFill>
                  <a:schemeClr val="tx1"/>
                </a:solidFill>
                <a:latin typeface="DM Sans Medium" pitchFamily="2" charset="77"/>
              </a:defRPr>
            </a:lvl1pPr>
          </a:lstStyle>
          <a:p>
            <a:r>
              <a:rPr lang="en-US"/>
              <a:t>Click to edit Master title style</a:t>
            </a:r>
          </a:p>
        </p:txBody>
      </p:sp>
      <p:sp>
        <p:nvSpPr>
          <p:cNvPr id="4" name="L-Shape 3">
            <a:extLst>
              <a:ext uri="{FF2B5EF4-FFF2-40B4-BE49-F238E27FC236}">
                <a16:creationId xmlns:a16="http://schemas.microsoft.com/office/drawing/2014/main" id="{822F0A5E-64B0-7F4E-9BCA-CB63C0F6FD52}"/>
              </a:ext>
            </a:extLst>
          </p:cNvPr>
          <p:cNvSpPr/>
          <p:nvPr userDrawn="1"/>
        </p:nvSpPr>
        <p:spPr>
          <a:xfrm rot="13500000">
            <a:off x="827173" y="2525799"/>
            <a:ext cx="2080724" cy="2080724"/>
          </a:xfrm>
          <a:prstGeom prst="corner">
            <a:avLst>
              <a:gd name="adj1" fmla="val 20121"/>
              <a:gd name="adj2" fmla="val 20273"/>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
        <p:nvSpPr>
          <p:cNvPr id="10" name="Slide Number Placeholder 7">
            <a:extLst>
              <a:ext uri="{FF2B5EF4-FFF2-40B4-BE49-F238E27FC236}">
                <a16:creationId xmlns:a16="http://schemas.microsoft.com/office/drawing/2014/main" id="{41C1A6ED-0579-9948-A51F-E143D35FD65E}"/>
              </a:ext>
            </a:extLst>
          </p:cNvPr>
          <p:cNvSpPr>
            <a:spLocks noGrp="1"/>
          </p:cNvSpPr>
          <p:nvPr>
            <p:ph type="sldNum" sz="quarter" idx="12"/>
          </p:nvPr>
        </p:nvSpPr>
        <p:spPr>
          <a:xfrm>
            <a:off x="9526815" y="6349494"/>
            <a:ext cx="2411186" cy="365125"/>
          </a:xfrm>
        </p:spPr>
        <p:txBody>
          <a:bodyPr/>
          <a:lstStyle/>
          <a:p>
            <a:fld id="{F384092C-9B9C-9748-AC6A-F06C9D03AD52}" type="slidenum">
              <a:rPr lang="en-US" smtClean="0"/>
              <a:t>‹#›</a:t>
            </a:fld>
            <a:endParaRPr lang="en-US"/>
          </a:p>
        </p:txBody>
      </p:sp>
    </p:spTree>
    <p:extLst>
      <p:ext uri="{BB962C8B-B14F-4D97-AF65-F5344CB8AC3E}">
        <p14:creationId xmlns:p14="http://schemas.microsoft.com/office/powerpoint/2010/main" val="12860447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Section Break Quot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p:nvPr>
        </p:nvSpPr>
        <p:spPr>
          <a:xfrm>
            <a:off x="3827662" y="1428750"/>
            <a:ext cx="4173338" cy="4238625"/>
          </a:xfrm>
        </p:spPr>
        <p:txBody>
          <a:bodyPr anchor="ctr"/>
          <a:lstStyle>
            <a:lvl1pPr>
              <a:defRPr sz="3000" b="0" i="0">
                <a:solidFill>
                  <a:schemeClr val="tx1"/>
                </a:solidFill>
                <a:latin typeface="DM Sans Medium" pitchFamily="2" charset="77"/>
              </a:defRPr>
            </a:lvl1pPr>
          </a:lstStyle>
          <a:p>
            <a:r>
              <a:rPr lang="en-US"/>
              <a:t>Click to edit Master title style</a:t>
            </a:r>
          </a:p>
        </p:txBody>
      </p:sp>
      <p:sp>
        <p:nvSpPr>
          <p:cNvPr id="4" name="L-Shape 3">
            <a:extLst>
              <a:ext uri="{FF2B5EF4-FFF2-40B4-BE49-F238E27FC236}">
                <a16:creationId xmlns:a16="http://schemas.microsoft.com/office/drawing/2014/main" id="{822F0A5E-64B0-7F4E-9BCA-CB63C0F6FD52}"/>
              </a:ext>
            </a:extLst>
          </p:cNvPr>
          <p:cNvSpPr/>
          <p:nvPr userDrawn="1"/>
        </p:nvSpPr>
        <p:spPr>
          <a:xfrm rot="13500000">
            <a:off x="827173" y="2525799"/>
            <a:ext cx="2080724" cy="2080724"/>
          </a:xfrm>
          <a:prstGeom prst="corner">
            <a:avLst>
              <a:gd name="adj1" fmla="val 20121"/>
              <a:gd name="adj2" fmla="val 20273"/>
            </a:avLst>
          </a:prstGeom>
          <a:solidFill>
            <a:srgbClr val="BCB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
        <p:nvSpPr>
          <p:cNvPr id="10" name="Slide Number Placeholder 7">
            <a:extLst>
              <a:ext uri="{FF2B5EF4-FFF2-40B4-BE49-F238E27FC236}">
                <a16:creationId xmlns:a16="http://schemas.microsoft.com/office/drawing/2014/main" id="{9567393D-1C3F-354F-B863-4763826157CF}"/>
              </a:ext>
            </a:extLst>
          </p:cNvPr>
          <p:cNvSpPr>
            <a:spLocks noGrp="1"/>
          </p:cNvSpPr>
          <p:nvPr>
            <p:ph type="sldNum" sz="quarter" idx="12"/>
          </p:nvPr>
        </p:nvSpPr>
        <p:spPr>
          <a:xfrm>
            <a:off x="9526815" y="6349494"/>
            <a:ext cx="2411186" cy="365125"/>
          </a:xfrm>
        </p:spPr>
        <p:txBody>
          <a:bodyPr/>
          <a:lstStyle/>
          <a:p>
            <a:fld id="{F384092C-9B9C-9748-AC6A-F06C9D03AD52}" type="slidenum">
              <a:rPr lang="en-US" smtClean="0"/>
              <a:t>‹#›</a:t>
            </a:fld>
            <a:endParaRPr lang="en-US"/>
          </a:p>
        </p:txBody>
      </p:sp>
    </p:spTree>
    <p:extLst>
      <p:ext uri="{BB962C8B-B14F-4D97-AF65-F5344CB8AC3E}">
        <p14:creationId xmlns:p14="http://schemas.microsoft.com/office/powerpoint/2010/main" val="244528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Section Break Quote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p:nvPr>
        </p:nvSpPr>
        <p:spPr>
          <a:xfrm>
            <a:off x="3827662" y="1428750"/>
            <a:ext cx="4173338" cy="4238625"/>
          </a:xfrm>
        </p:spPr>
        <p:txBody>
          <a:bodyPr anchor="ctr"/>
          <a:lstStyle>
            <a:lvl1pPr>
              <a:defRPr sz="3000" b="0" i="0">
                <a:solidFill>
                  <a:schemeClr val="tx1"/>
                </a:solidFill>
                <a:latin typeface="DM Sans Medium" pitchFamily="2" charset="77"/>
              </a:defRPr>
            </a:lvl1pPr>
          </a:lstStyle>
          <a:p>
            <a:r>
              <a:rPr lang="en-US"/>
              <a:t>Click to edit Master title style</a:t>
            </a:r>
          </a:p>
        </p:txBody>
      </p:sp>
      <p:sp>
        <p:nvSpPr>
          <p:cNvPr id="4" name="L-Shape 3">
            <a:extLst>
              <a:ext uri="{FF2B5EF4-FFF2-40B4-BE49-F238E27FC236}">
                <a16:creationId xmlns:a16="http://schemas.microsoft.com/office/drawing/2014/main" id="{822F0A5E-64B0-7F4E-9BCA-CB63C0F6FD52}"/>
              </a:ext>
            </a:extLst>
          </p:cNvPr>
          <p:cNvSpPr/>
          <p:nvPr userDrawn="1"/>
        </p:nvSpPr>
        <p:spPr>
          <a:xfrm rot="13500000">
            <a:off x="827173" y="2525799"/>
            <a:ext cx="2080724" cy="2080724"/>
          </a:xfrm>
          <a:prstGeom prst="corner">
            <a:avLst>
              <a:gd name="adj1" fmla="val 20121"/>
              <a:gd name="adj2" fmla="val 20273"/>
            </a:avLst>
          </a:prstGeom>
          <a:solidFill>
            <a:srgbClr val="5BC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
        <p:nvSpPr>
          <p:cNvPr id="10" name="Slide Number Placeholder 7">
            <a:extLst>
              <a:ext uri="{FF2B5EF4-FFF2-40B4-BE49-F238E27FC236}">
                <a16:creationId xmlns:a16="http://schemas.microsoft.com/office/drawing/2014/main" id="{7ECC448B-9D38-6D41-A019-FE25E5822B61}"/>
              </a:ext>
            </a:extLst>
          </p:cNvPr>
          <p:cNvSpPr>
            <a:spLocks noGrp="1"/>
          </p:cNvSpPr>
          <p:nvPr>
            <p:ph type="sldNum" sz="quarter" idx="12"/>
          </p:nvPr>
        </p:nvSpPr>
        <p:spPr>
          <a:xfrm>
            <a:off x="9526815" y="6349494"/>
            <a:ext cx="2411186" cy="365125"/>
          </a:xfrm>
        </p:spPr>
        <p:txBody>
          <a:bodyPr/>
          <a:lstStyle/>
          <a:p>
            <a:fld id="{F384092C-9B9C-9748-AC6A-F06C9D03AD52}" type="slidenum">
              <a:rPr lang="en-US" smtClean="0"/>
              <a:t>‹#›</a:t>
            </a:fld>
            <a:endParaRPr lang="en-US"/>
          </a:p>
        </p:txBody>
      </p:sp>
    </p:spTree>
    <p:extLst>
      <p:ext uri="{BB962C8B-B14F-4D97-AF65-F5344CB8AC3E}">
        <p14:creationId xmlns:p14="http://schemas.microsoft.com/office/powerpoint/2010/main" val="19658961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Section Break Quote 5">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p:nvPr>
        </p:nvSpPr>
        <p:spPr>
          <a:xfrm>
            <a:off x="3827662" y="1428750"/>
            <a:ext cx="4173338" cy="4238625"/>
          </a:xfrm>
        </p:spPr>
        <p:txBody>
          <a:bodyPr anchor="ctr"/>
          <a:lstStyle>
            <a:lvl1pPr>
              <a:defRPr sz="3000" b="0" i="0">
                <a:solidFill>
                  <a:schemeClr val="tx1"/>
                </a:solidFill>
                <a:latin typeface="DM Sans Medium" pitchFamily="2" charset="77"/>
              </a:defRPr>
            </a:lvl1pPr>
          </a:lstStyle>
          <a:p>
            <a:r>
              <a:rPr lang="en-US"/>
              <a:t>Click to edit Master title style</a:t>
            </a:r>
          </a:p>
        </p:txBody>
      </p:sp>
      <p:sp>
        <p:nvSpPr>
          <p:cNvPr id="4" name="L-Shape 3">
            <a:extLst>
              <a:ext uri="{FF2B5EF4-FFF2-40B4-BE49-F238E27FC236}">
                <a16:creationId xmlns:a16="http://schemas.microsoft.com/office/drawing/2014/main" id="{822F0A5E-64B0-7F4E-9BCA-CB63C0F6FD52}"/>
              </a:ext>
            </a:extLst>
          </p:cNvPr>
          <p:cNvSpPr/>
          <p:nvPr userDrawn="1"/>
        </p:nvSpPr>
        <p:spPr>
          <a:xfrm rot="13500000">
            <a:off x="827173" y="2525799"/>
            <a:ext cx="2080724" cy="2080724"/>
          </a:xfrm>
          <a:prstGeom prst="corner">
            <a:avLst>
              <a:gd name="adj1" fmla="val 20121"/>
              <a:gd name="adj2" fmla="val 20273"/>
            </a:avLst>
          </a:prstGeom>
          <a:solidFill>
            <a:srgbClr val="0785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
        <p:nvSpPr>
          <p:cNvPr id="10" name="Slide Number Placeholder 7">
            <a:extLst>
              <a:ext uri="{FF2B5EF4-FFF2-40B4-BE49-F238E27FC236}">
                <a16:creationId xmlns:a16="http://schemas.microsoft.com/office/drawing/2014/main" id="{5A3FE428-8DC7-AF48-AF27-3EA59F6A606C}"/>
              </a:ext>
            </a:extLst>
          </p:cNvPr>
          <p:cNvSpPr>
            <a:spLocks noGrp="1"/>
          </p:cNvSpPr>
          <p:nvPr>
            <p:ph type="sldNum" sz="quarter" idx="12"/>
          </p:nvPr>
        </p:nvSpPr>
        <p:spPr>
          <a:xfrm>
            <a:off x="9526815" y="6349494"/>
            <a:ext cx="2411186" cy="365125"/>
          </a:xfrm>
        </p:spPr>
        <p:txBody>
          <a:bodyPr/>
          <a:lstStyle/>
          <a:p>
            <a:fld id="{F384092C-9B9C-9748-AC6A-F06C9D03AD52}" type="slidenum">
              <a:rPr lang="en-US" smtClean="0"/>
              <a:t>‹#›</a:t>
            </a:fld>
            <a:endParaRPr lang="en-US"/>
          </a:p>
        </p:txBody>
      </p:sp>
    </p:spTree>
    <p:extLst>
      <p:ext uri="{BB962C8B-B14F-4D97-AF65-F5344CB8AC3E}">
        <p14:creationId xmlns:p14="http://schemas.microsoft.com/office/powerpoint/2010/main" val="22872902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Content Breaker Photo 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0914" y="414084"/>
            <a:ext cx="10466890" cy="1515663"/>
          </a:xfrm>
        </p:spPr>
        <p:txBody>
          <a:bodyPr anchor="b"/>
          <a:lstStyle>
            <a:lvl1pPr>
              <a:defRPr sz="5000">
                <a:solidFill>
                  <a:srgbClr val="BCBEC0"/>
                </a:solidFill>
              </a:defRPr>
            </a:lvl1pPr>
          </a:lstStyle>
          <a:p>
            <a:r>
              <a:rPr lang="en-US"/>
              <a:t>Click to edit Master title style</a:t>
            </a:r>
          </a:p>
        </p:txBody>
      </p:sp>
      <p:sp>
        <p:nvSpPr>
          <p:cNvPr id="7" name="Text Placeholder 6"/>
          <p:cNvSpPr>
            <a:spLocks noGrp="1"/>
          </p:cNvSpPr>
          <p:nvPr>
            <p:ph type="body" sz="quarter" idx="13"/>
          </p:nvPr>
        </p:nvSpPr>
        <p:spPr>
          <a:xfrm>
            <a:off x="453780" y="2216089"/>
            <a:ext cx="9717263" cy="847962"/>
          </a:xfrm>
          <a:prstGeom prst="rect">
            <a:avLst/>
          </a:prstGeom>
        </p:spPr>
        <p:txBody>
          <a:bodyPr/>
          <a:lstStyle>
            <a:lvl1pPr marL="0" indent="0">
              <a:spcAft>
                <a:spcPct val="0"/>
              </a:spcAft>
              <a:buNone/>
              <a:defRPr sz="1333">
                <a:solidFill>
                  <a:srgbClr val="BCBEC0"/>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2027177"/>
            <a:ext cx="11231830" cy="0"/>
          </a:xfrm>
          <a:prstGeom prst="line">
            <a:avLst/>
          </a:prstGeom>
          <a:ln w="6350">
            <a:solidFill>
              <a:srgbClr val="808285"/>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23466FF-F37F-034D-8FCB-E7C6660E1537}"/>
              </a:ext>
            </a:extLst>
          </p:cNvPr>
          <p:cNvGrpSpPr/>
          <p:nvPr userDrawn="1"/>
        </p:nvGrpSpPr>
        <p:grpSpPr>
          <a:xfrm rot="10800000">
            <a:off x="536604" y="1208326"/>
            <a:ext cx="593775" cy="474474"/>
            <a:chOff x="7468680" y="4418987"/>
            <a:chExt cx="1811122" cy="1447234"/>
          </a:xfrm>
          <a:solidFill>
            <a:srgbClr val="30F298"/>
          </a:solidFill>
        </p:grpSpPr>
        <p:sp>
          <p:nvSpPr>
            <p:cNvPr id="13" name="Rectangle 12">
              <a:extLst>
                <a:ext uri="{FF2B5EF4-FFF2-40B4-BE49-F238E27FC236}">
                  <a16:creationId xmlns:a16="http://schemas.microsoft.com/office/drawing/2014/main" id="{5A7E1AF1-FCFA-034C-AF46-AEA601A54D57}"/>
                </a:ext>
              </a:extLst>
            </p:cNvPr>
            <p:cNvSpPr/>
            <p:nvPr/>
          </p:nvSpPr>
          <p:spPr>
            <a:xfrm>
              <a:off x="7894622" y="4772476"/>
              <a:ext cx="1385180"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4" name="Rectangle 13">
              <a:extLst>
                <a:ext uri="{FF2B5EF4-FFF2-40B4-BE49-F238E27FC236}">
                  <a16:creationId xmlns:a16="http://schemas.microsoft.com/office/drawing/2014/main" id="{760200E9-F6A1-5942-AB7D-494B401496C7}"/>
                </a:ext>
              </a:extLst>
            </p:cNvPr>
            <p:cNvSpPr/>
            <p:nvPr/>
          </p:nvSpPr>
          <p:spPr>
            <a:xfrm rot="18900000">
              <a:off x="7468680" y="4418987"/>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5" name="Rectangle 14">
              <a:extLst>
                <a:ext uri="{FF2B5EF4-FFF2-40B4-BE49-F238E27FC236}">
                  <a16:creationId xmlns:a16="http://schemas.microsoft.com/office/drawing/2014/main" id="{9EA67DE0-60AA-1149-BC61-97A870B71E6E}"/>
                </a:ext>
              </a:extLst>
            </p:cNvPr>
            <p:cNvSpPr/>
            <p:nvPr/>
          </p:nvSpPr>
          <p:spPr>
            <a:xfrm rot="2700000">
              <a:off x="7459541" y="5124832"/>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pic>
        <p:nvPicPr>
          <p:cNvPr id="18" name="Picture 1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176558"/>
            <a:ext cx="12186844" cy="3681443"/>
          </a:xfrm>
          <a:prstGeom prst="rect">
            <a:avLst/>
          </a:prstGeom>
        </p:spPr>
      </p:pic>
      <p:pic>
        <p:nvPicPr>
          <p:cNvPr id="19" name="Picture 18">
            <a:extLst>
              <a:ext uri="{FF2B5EF4-FFF2-40B4-BE49-F238E27FC236}">
                <a16:creationId xmlns:a16="http://schemas.microsoft.com/office/drawing/2014/main" id="{7676ECD8-2A80-CA4D-9F22-B1DD9BA3A6C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152184" y="2176406"/>
            <a:ext cx="565238" cy="457200"/>
          </a:xfrm>
          <a:prstGeom prst="rect">
            <a:avLst/>
          </a:prstGeom>
        </p:spPr>
      </p:pic>
    </p:spTree>
    <p:extLst>
      <p:ext uri="{BB962C8B-B14F-4D97-AF65-F5344CB8AC3E}">
        <p14:creationId xmlns:p14="http://schemas.microsoft.com/office/powerpoint/2010/main" val="264300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_Content Breaker Photo 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0914" y="414084"/>
            <a:ext cx="10466890" cy="1515663"/>
          </a:xfrm>
        </p:spPr>
        <p:txBody>
          <a:bodyPr anchor="b"/>
          <a:lstStyle>
            <a:lvl1pPr>
              <a:defRPr sz="5000">
                <a:solidFill>
                  <a:srgbClr val="BCBEC0"/>
                </a:solidFill>
              </a:defRPr>
            </a:lvl1pPr>
          </a:lstStyle>
          <a:p>
            <a:r>
              <a:rPr lang="en-US"/>
              <a:t>Click to edit Master title style</a:t>
            </a:r>
          </a:p>
        </p:txBody>
      </p:sp>
      <p:sp>
        <p:nvSpPr>
          <p:cNvPr id="7" name="Text Placeholder 6"/>
          <p:cNvSpPr>
            <a:spLocks noGrp="1"/>
          </p:cNvSpPr>
          <p:nvPr>
            <p:ph type="body" sz="quarter" idx="13"/>
          </p:nvPr>
        </p:nvSpPr>
        <p:spPr>
          <a:xfrm>
            <a:off x="453780" y="2216089"/>
            <a:ext cx="9717263" cy="847962"/>
          </a:xfrm>
          <a:prstGeom prst="rect">
            <a:avLst/>
          </a:prstGeom>
        </p:spPr>
        <p:txBody>
          <a:bodyPr/>
          <a:lstStyle>
            <a:lvl1pPr marL="0" indent="0">
              <a:spcAft>
                <a:spcPct val="0"/>
              </a:spcAft>
              <a:buNone/>
              <a:defRPr sz="1333">
                <a:solidFill>
                  <a:srgbClr val="BCBEC0"/>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2027177"/>
            <a:ext cx="11231830" cy="0"/>
          </a:xfrm>
          <a:prstGeom prst="line">
            <a:avLst/>
          </a:prstGeom>
          <a:ln w="6350">
            <a:solidFill>
              <a:srgbClr val="808285"/>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23466FF-F37F-034D-8FCB-E7C6660E1537}"/>
              </a:ext>
            </a:extLst>
          </p:cNvPr>
          <p:cNvGrpSpPr/>
          <p:nvPr userDrawn="1"/>
        </p:nvGrpSpPr>
        <p:grpSpPr>
          <a:xfrm rot="10800000">
            <a:off x="536604" y="1208326"/>
            <a:ext cx="593775" cy="474474"/>
            <a:chOff x="7468680" y="4418987"/>
            <a:chExt cx="1811122" cy="1447234"/>
          </a:xfrm>
          <a:solidFill>
            <a:srgbClr val="30F298"/>
          </a:solidFill>
        </p:grpSpPr>
        <p:sp>
          <p:nvSpPr>
            <p:cNvPr id="13" name="Rectangle 12">
              <a:extLst>
                <a:ext uri="{FF2B5EF4-FFF2-40B4-BE49-F238E27FC236}">
                  <a16:creationId xmlns:a16="http://schemas.microsoft.com/office/drawing/2014/main" id="{5A7E1AF1-FCFA-034C-AF46-AEA601A54D57}"/>
                </a:ext>
              </a:extLst>
            </p:cNvPr>
            <p:cNvSpPr/>
            <p:nvPr/>
          </p:nvSpPr>
          <p:spPr>
            <a:xfrm>
              <a:off x="7894622" y="4772476"/>
              <a:ext cx="1385180"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4" name="Rectangle 13">
              <a:extLst>
                <a:ext uri="{FF2B5EF4-FFF2-40B4-BE49-F238E27FC236}">
                  <a16:creationId xmlns:a16="http://schemas.microsoft.com/office/drawing/2014/main" id="{760200E9-F6A1-5942-AB7D-494B401496C7}"/>
                </a:ext>
              </a:extLst>
            </p:cNvPr>
            <p:cNvSpPr/>
            <p:nvPr/>
          </p:nvSpPr>
          <p:spPr>
            <a:xfrm rot="18900000">
              <a:off x="7468680" y="4418987"/>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5" name="Rectangle 14">
              <a:extLst>
                <a:ext uri="{FF2B5EF4-FFF2-40B4-BE49-F238E27FC236}">
                  <a16:creationId xmlns:a16="http://schemas.microsoft.com/office/drawing/2014/main" id="{9EA67DE0-60AA-1149-BC61-97A870B71E6E}"/>
                </a:ext>
              </a:extLst>
            </p:cNvPr>
            <p:cNvSpPr/>
            <p:nvPr/>
          </p:nvSpPr>
          <p:spPr>
            <a:xfrm rot="2700000">
              <a:off x="7459541" y="5124832"/>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pic>
        <p:nvPicPr>
          <p:cNvPr id="19" name="Picture 18">
            <a:extLst>
              <a:ext uri="{FF2B5EF4-FFF2-40B4-BE49-F238E27FC236}">
                <a16:creationId xmlns:a16="http://schemas.microsoft.com/office/drawing/2014/main" id="{7676ECD8-2A80-CA4D-9F22-B1DD9BA3A6C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152184" y="2176406"/>
            <a:ext cx="565238" cy="457200"/>
          </a:xfrm>
          <a:prstGeom prst="rect">
            <a:avLst/>
          </a:prstGeom>
        </p:spPr>
      </p:pic>
      <p:sp>
        <p:nvSpPr>
          <p:cNvPr id="11" name="Picture Placeholder 2">
            <a:extLst>
              <a:ext uri="{FF2B5EF4-FFF2-40B4-BE49-F238E27FC236}">
                <a16:creationId xmlns:a16="http://schemas.microsoft.com/office/drawing/2014/main" id="{EBFB3507-3FE4-FB4C-BF18-D116E13D6918}"/>
              </a:ext>
            </a:extLst>
          </p:cNvPr>
          <p:cNvSpPr>
            <a:spLocks noGrp="1"/>
          </p:cNvSpPr>
          <p:nvPr>
            <p:ph type="pic" sz="quarter" idx="14" hasCustomPrompt="1"/>
          </p:nvPr>
        </p:nvSpPr>
        <p:spPr>
          <a:xfrm>
            <a:off x="0" y="3164577"/>
            <a:ext cx="12192000" cy="3693423"/>
          </a:xfrm>
          <a:prstGeom prst="rect">
            <a:avLst/>
          </a:prstGeom>
        </p:spPr>
        <p:txBody>
          <a:bodyPr>
            <a:normAutofit/>
          </a:bodyPr>
          <a:lstStyle>
            <a:lvl1pPr marL="0" indent="0">
              <a:buNone/>
              <a:defRPr sz="2000" baseline="0">
                <a:solidFill>
                  <a:schemeClr val="bg1"/>
                </a:solidFill>
              </a:defRPr>
            </a:lvl1pPr>
          </a:lstStyle>
          <a:p>
            <a:r>
              <a:rPr lang="en-US"/>
              <a:t> Insert/Drop Photo Herew</a:t>
            </a:r>
          </a:p>
        </p:txBody>
      </p:sp>
    </p:spTree>
    <p:extLst>
      <p:ext uri="{BB962C8B-B14F-4D97-AF65-F5344CB8AC3E}">
        <p14:creationId xmlns:p14="http://schemas.microsoft.com/office/powerpoint/2010/main" val="1729242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hart pag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10" name="Title 1">
            <a:extLst>
              <a:ext uri="{FF2B5EF4-FFF2-40B4-BE49-F238E27FC236}">
                <a16:creationId xmlns:a16="http://schemas.microsoft.com/office/drawing/2014/main" id="{3F2DDBD5-ABCB-EB4C-B7EF-8C6A5725E145}"/>
              </a:ext>
            </a:extLst>
          </p:cNvPr>
          <p:cNvSpPr>
            <a:spLocks noGrp="1"/>
          </p:cNvSpPr>
          <p:nvPr>
            <p:ph type="title"/>
          </p:nvPr>
        </p:nvSpPr>
        <p:spPr>
          <a:xfrm>
            <a:off x="603250" y="95250"/>
            <a:ext cx="10699750" cy="762001"/>
          </a:xfrm>
        </p:spPr>
        <p:txBody>
          <a:bodyPr anchor="ctr"/>
          <a:lstStyle>
            <a:lvl1pPr>
              <a:defRPr sz="2500" b="1" i="0">
                <a:latin typeface="DM Sans" pitchFamily="2" charset="77"/>
              </a:defRPr>
            </a:lvl1pPr>
          </a:lstStyle>
          <a:p>
            <a:r>
              <a:rPr lang="en-US"/>
              <a:t>Click to edit Master title style</a:t>
            </a:r>
          </a:p>
        </p:txBody>
      </p:sp>
      <p:cxnSp>
        <p:nvCxnSpPr>
          <p:cNvPr id="11" name="Straight Connector 10">
            <a:extLst>
              <a:ext uri="{FF2B5EF4-FFF2-40B4-BE49-F238E27FC236}">
                <a16:creationId xmlns:a16="http://schemas.microsoft.com/office/drawing/2014/main" id="{1893A5D2-FBCA-3043-A574-B21ADF2B2B0A}"/>
              </a:ext>
            </a:extLst>
          </p:cNvPr>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4" name="Text Placeholder 6">
            <a:extLst>
              <a:ext uri="{FF2B5EF4-FFF2-40B4-BE49-F238E27FC236}">
                <a16:creationId xmlns:a16="http://schemas.microsoft.com/office/drawing/2014/main" id="{B6A4763F-E792-044F-9960-1A223FCFE601}"/>
              </a:ext>
            </a:extLst>
          </p:cNvPr>
          <p:cNvSpPr>
            <a:spLocks noGrp="1"/>
          </p:cNvSpPr>
          <p:nvPr>
            <p:ph type="body" sz="quarter" idx="14" hasCustomPrompt="1"/>
          </p:nvPr>
        </p:nvSpPr>
        <p:spPr>
          <a:xfrm>
            <a:off x="8867360" y="5432155"/>
            <a:ext cx="2435640" cy="495836"/>
          </a:xfrm>
        </p:spPr>
        <p:txBody>
          <a:bodyPr tIns="0" bIns="0" anchor="b"/>
          <a:lstStyle>
            <a:lvl1pPr marL="0" indent="0" algn="r">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cxnSp>
        <p:nvCxnSpPr>
          <p:cNvPr id="15" name="Straight Connector 14">
            <a:extLst>
              <a:ext uri="{FF2B5EF4-FFF2-40B4-BE49-F238E27FC236}">
                <a16:creationId xmlns:a16="http://schemas.microsoft.com/office/drawing/2014/main" id="{8AEB22B1-966D-F240-8498-C3189C7DD07E}"/>
              </a:ext>
            </a:extLst>
          </p:cNvPr>
          <p:cNvCxnSpPr/>
          <p:nvPr userDrawn="1"/>
        </p:nvCxnSpPr>
        <p:spPr>
          <a:xfrm>
            <a:off x="445975" y="173304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6" name="Subtitle 2">
            <a:extLst>
              <a:ext uri="{FF2B5EF4-FFF2-40B4-BE49-F238E27FC236}">
                <a16:creationId xmlns:a16="http://schemas.microsoft.com/office/drawing/2014/main" id="{FF99E8A5-4D15-6049-B8A5-7AB5D53C1BFB}"/>
              </a:ext>
            </a:extLst>
          </p:cNvPr>
          <p:cNvSpPr>
            <a:spLocks noGrp="1"/>
          </p:cNvSpPr>
          <p:nvPr>
            <p:ph type="subTitle" idx="1" hasCustomPrompt="1"/>
          </p:nvPr>
        </p:nvSpPr>
        <p:spPr>
          <a:xfrm>
            <a:off x="596485" y="1012986"/>
            <a:ext cx="10439146" cy="593729"/>
          </a:xfrm>
          <a:prstGeom prst="rect">
            <a:avLst/>
          </a:prstGeom>
        </p:spPr>
        <p:txBody>
          <a:bodyPr/>
          <a:lstStyle>
            <a:lvl1pPr marL="0" indent="0" algn="l">
              <a:buNone/>
              <a:defRPr sz="1167"/>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Chart explainer text here. </a:t>
            </a:r>
            <a:r>
              <a:rPr lang="en-US" sz="1167">
                <a:latin typeface="DM Sans Medium" pitchFamily="2" charset="77"/>
              </a:rPr>
              <a:t>Lorem ipsum dolor sit amet, consectetur adipiscing elit, sed do eiusmod tempor incididunt ut labore et dolore magna aliqua. Ut enim ad minim veniam, quis nostrud. Lorem ipsum dolor sit amet, consectetur adipiscing elit, sed do eiusmod tempor.</a:t>
            </a:r>
            <a:endParaRPr lang="en-US"/>
          </a:p>
        </p:txBody>
      </p:sp>
    </p:spTree>
    <p:extLst>
      <p:ext uri="{BB962C8B-B14F-4D97-AF65-F5344CB8AC3E}">
        <p14:creationId xmlns:p14="http://schemas.microsoft.com/office/powerpoint/2010/main" val="3923420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Content Breaker Photo 5">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E07059-9BD9-7148-9323-A64A0358259E}"/>
              </a:ext>
            </a:extLst>
          </p:cNvPr>
          <p:cNvSpPr/>
          <p:nvPr userDrawn="1"/>
        </p:nvSpPr>
        <p:spPr>
          <a:xfrm>
            <a:off x="0" y="5927990"/>
            <a:ext cx="12192000" cy="930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891"/>
            <a:ext cx="12192000" cy="3679243"/>
          </a:xfrm>
          <a:prstGeom prst="rect">
            <a:avLst/>
          </a:prstGeom>
        </p:spPr>
      </p:pic>
      <p:sp>
        <p:nvSpPr>
          <p:cNvPr id="2" name="Title 1"/>
          <p:cNvSpPr>
            <a:spLocks noGrp="1"/>
          </p:cNvSpPr>
          <p:nvPr>
            <p:ph type="title"/>
          </p:nvPr>
        </p:nvSpPr>
        <p:spPr>
          <a:xfrm>
            <a:off x="1274415" y="3697026"/>
            <a:ext cx="9403191" cy="1055503"/>
          </a:xfrm>
        </p:spPr>
        <p:txBody>
          <a:bodyPr anchor="b"/>
          <a:lstStyle>
            <a:lvl1pPr>
              <a:defRPr sz="5000" b="1" i="0">
                <a:solidFill>
                  <a:schemeClr val="tx1"/>
                </a:solidFill>
                <a:latin typeface="DM Sans" charset="0"/>
                <a:ea typeface="DM Sans" charset="0"/>
                <a:cs typeface="DM Sans" charset="0"/>
              </a:defRPr>
            </a:lvl1pPr>
          </a:lstStyle>
          <a:p>
            <a:r>
              <a:rPr lang="en-US"/>
              <a:t>Click to edit Master title style</a:t>
            </a:r>
          </a:p>
        </p:txBody>
      </p:sp>
      <p:sp>
        <p:nvSpPr>
          <p:cNvPr id="7" name="Text Placeholder 6"/>
          <p:cNvSpPr>
            <a:spLocks noGrp="1"/>
          </p:cNvSpPr>
          <p:nvPr>
            <p:ph type="body" sz="quarter" idx="13"/>
          </p:nvPr>
        </p:nvSpPr>
        <p:spPr>
          <a:xfrm>
            <a:off x="453780" y="5089160"/>
            <a:ext cx="10341220" cy="1094830"/>
          </a:xfrm>
          <a:prstGeom prst="rect">
            <a:avLst/>
          </a:prstGeom>
        </p:spPr>
        <p:txBody>
          <a:bodyPr/>
          <a:lstStyle>
            <a:lvl1pPr marL="0" indent="0">
              <a:spcAft>
                <a:spcPct val="0"/>
              </a:spcAft>
              <a:buNone/>
              <a:defRPr sz="1333">
                <a:solidFill>
                  <a:schemeClr val="tx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pic>
        <p:nvPicPr>
          <p:cNvPr id="8" name="Picture 7">
            <a:extLst>
              <a:ext uri="{FF2B5EF4-FFF2-40B4-BE49-F238E27FC236}">
                <a16:creationId xmlns:a16="http://schemas.microsoft.com/office/drawing/2014/main" id="{7676ECD8-2A80-CA4D-9F22-B1DD9BA3A6C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152184" y="4111093"/>
            <a:ext cx="565238" cy="457200"/>
          </a:xfrm>
          <a:prstGeom prst="rect">
            <a:avLst/>
          </a:prstGeom>
        </p:spPr>
      </p:pic>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4857750"/>
            <a:ext cx="11231830" cy="0"/>
          </a:xfrm>
          <a:prstGeom prst="line">
            <a:avLst/>
          </a:prstGeom>
          <a:ln w="6350">
            <a:solidFill>
              <a:srgbClr val="808285"/>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23466FF-F37F-034D-8FCB-E7C6660E1537}"/>
              </a:ext>
            </a:extLst>
          </p:cNvPr>
          <p:cNvGrpSpPr/>
          <p:nvPr userDrawn="1"/>
        </p:nvGrpSpPr>
        <p:grpSpPr>
          <a:xfrm rot="10800000">
            <a:off x="547648" y="4035725"/>
            <a:ext cx="593775" cy="474474"/>
            <a:chOff x="7468680" y="4418987"/>
            <a:chExt cx="1811122" cy="1447234"/>
          </a:xfrm>
          <a:solidFill>
            <a:srgbClr val="FFC628"/>
          </a:solidFill>
        </p:grpSpPr>
        <p:sp>
          <p:nvSpPr>
            <p:cNvPr id="13" name="Rectangle 12">
              <a:extLst>
                <a:ext uri="{FF2B5EF4-FFF2-40B4-BE49-F238E27FC236}">
                  <a16:creationId xmlns:a16="http://schemas.microsoft.com/office/drawing/2014/main" id="{5A7E1AF1-FCFA-034C-AF46-AEA601A54D57}"/>
                </a:ext>
              </a:extLst>
            </p:cNvPr>
            <p:cNvSpPr/>
            <p:nvPr/>
          </p:nvSpPr>
          <p:spPr>
            <a:xfrm>
              <a:off x="7894622" y="4772476"/>
              <a:ext cx="1385180"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4" name="Rectangle 13">
              <a:extLst>
                <a:ext uri="{FF2B5EF4-FFF2-40B4-BE49-F238E27FC236}">
                  <a16:creationId xmlns:a16="http://schemas.microsoft.com/office/drawing/2014/main" id="{760200E9-F6A1-5942-AB7D-494B401496C7}"/>
                </a:ext>
              </a:extLst>
            </p:cNvPr>
            <p:cNvSpPr/>
            <p:nvPr/>
          </p:nvSpPr>
          <p:spPr>
            <a:xfrm rot="18900000">
              <a:off x="7468680" y="4418987"/>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5" name="Rectangle 14">
              <a:extLst>
                <a:ext uri="{FF2B5EF4-FFF2-40B4-BE49-F238E27FC236}">
                  <a16:creationId xmlns:a16="http://schemas.microsoft.com/office/drawing/2014/main" id="{9EA67DE0-60AA-1149-BC61-97A870B71E6E}"/>
                </a:ext>
              </a:extLst>
            </p:cNvPr>
            <p:cNvSpPr/>
            <p:nvPr/>
          </p:nvSpPr>
          <p:spPr>
            <a:xfrm rot="2700000">
              <a:off x="7459541" y="5124832"/>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Tree>
    <p:extLst>
      <p:ext uri="{BB962C8B-B14F-4D97-AF65-F5344CB8AC3E}">
        <p14:creationId xmlns:p14="http://schemas.microsoft.com/office/powerpoint/2010/main" val="3819913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_Content Breaker Photo 5">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F2F7244-DD7D-B94E-8EB8-A8F17FDB88C2}"/>
              </a:ext>
            </a:extLst>
          </p:cNvPr>
          <p:cNvSpPr/>
          <p:nvPr userDrawn="1"/>
        </p:nvSpPr>
        <p:spPr>
          <a:xfrm>
            <a:off x="0" y="5927990"/>
            <a:ext cx="12192000" cy="930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p:cNvSpPr>
            <a:spLocks noGrp="1"/>
          </p:cNvSpPr>
          <p:nvPr>
            <p:ph type="title"/>
          </p:nvPr>
        </p:nvSpPr>
        <p:spPr>
          <a:xfrm>
            <a:off x="1274415" y="3697026"/>
            <a:ext cx="9403191" cy="1055503"/>
          </a:xfrm>
        </p:spPr>
        <p:txBody>
          <a:bodyPr anchor="b"/>
          <a:lstStyle>
            <a:lvl1pPr>
              <a:defRPr sz="5000" b="1" i="0">
                <a:solidFill>
                  <a:schemeClr val="tx1"/>
                </a:solidFill>
                <a:latin typeface="DM Sans" charset="0"/>
                <a:ea typeface="DM Sans" charset="0"/>
                <a:cs typeface="DM Sans" charset="0"/>
              </a:defRPr>
            </a:lvl1pPr>
          </a:lstStyle>
          <a:p>
            <a:r>
              <a:rPr lang="en-US"/>
              <a:t>Click to edit Master title style</a:t>
            </a:r>
          </a:p>
        </p:txBody>
      </p:sp>
      <p:sp>
        <p:nvSpPr>
          <p:cNvPr id="7" name="Text Placeholder 6"/>
          <p:cNvSpPr>
            <a:spLocks noGrp="1"/>
          </p:cNvSpPr>
          <p:nvPr>
            <p:ph type="body" sz="quarter" idx="13"/>
          </p:nvPr>
        </p:nvSpPr>
        <p:spPr>
          <a:xfrm>
            <a:off x="453780" y="5089160"/>
            <a:ext cx="10341220" cy="1094830"/>
          </a:xfrm>
          <a:prstGeom prst="rect">
            <a:avLst/>
          </a:prstGeom>
        </p:spPr>
        <p:txBody>
          <a:bodyPr/>
          <a:lstStyle>
            <a:lvl1pPr marL="0" indent="0">
              <a:spcAft>
                <a:spcPct val="0"/>
              </a:spcAft>
              <a:buNone/>
              <a:defRPr sz="1333">
                <a:solidFill>
                  <a:schemeClr val="tx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pic>
        <p:nvPicPr>
          <p:cNvPr id="8" name="Picture 7">
            <a:extLst>
              <a:ext uri="{FF2B5EF4-FFF2-40B4-BE49-F238E27FC236}">
                <a16:creationId xmlns:a16="http://schemas.microsoft.com/office/drawing/2014/main" id="{7676ECD8-2A80-CA4D-9F22-B1DD9BA3A6C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152184" y="4111093"/>
            <a:ext cx="565238" cy="457200"/>
          </a:xfrm>
          <a:prstGeom prst="rect">
            <a:avLst/>
          </a:prstGeom>
        </p:spPr>
      </p:pic>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4857750"/>
            <a:ext cx="11231830" cy="0"/>
          </a:xfrm>
          <a:prstGeom prst="line">
            <a:avLst/>
          </a:prstGeom>
          <a:ln w="6350">
            <a:solidFill>
              <a:srgbClr val="808285"/>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23466FF-F37F-034D-8FCB-E7C6660E1537}"/>
              </a:ext>
            </a:extLst>
          </p:cNvPr>
          <p:cNvGrpSpPr/>
          <p:nvPr userDrawn="1"/>
        </p:nvGrpSpPr>
        <p:grpSpPr>
          <a:xfrm rot="10800000">
            <a:off x="547648" y="4035725"/>
            <a:ext cx="593775" cy="474474"/>
            <a:chOff x="7468680" y="4418987"/>
            <a:chExt cx="1811122" cy="1447234"/>
          </a:xfrm>
          <a:solidFill>
            <a:srgbClr val="FFC628"/>
          </a:solidFill>
        </p:grpSpPr>
        <p:sp>
          <p:nvSpPr>
            <p:cNvPr id="13" name="Rectangle 12">
              <a:extLst>
                <a:ext uri="{FF2B5EF4-FFF2-40B4-BE49-F238E27FC236}">
                  <a16:creationId xmlns:a16="http://schemas.microsoft.com/office/drawing/2014/main" id="{5A7E1AF1-FCFA-034C-AF46-AEA601A54D57}"/>
                </a:ext>
              </a:extLst>
            </p:cNvPr>
            <p:cNvSpPr/>
            <p:nvPr/>
          </p:nvSpPr>
          <p:spPr>
            <a:xfrm>
              <a:off x="7894622" y="4772476"/>
              <a:ext cx="1385180"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4" name="Rectangle 13">
              <a:extLst>
                <a:ext uri="{FF2B5EF4-FFF2-40B4-BE49-F238E27FC236}">
                  <a16:creationId xmlns:a16="http://schemas.microsoft.com/office/drawing/2014/main" id="{760200E9-F6A1-5942-AB7D-494B401496C7}"/>
                </a:ext>
              </a:extLst>
            </p:cNvPr>
            <p:cNvSpPr/>
            <p:nvPr/>
          </p:nvSpPr>
          <p:spPr>
            <a:xfrm rot="18900000">
              <a:off x="7468680" y="4418987"/>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5" name="Rectangle 14">
              <a:extLst>
                <a:ext uri="{FF2B5EF4-FFF2-40B4-BE49-F238E27FC236}">
                  <a16:creationId xmlns:a16="http://schemas.microsoft.com/office/drawing/2014/main" id="{9EA67DE0-60AA-1149-BC61-97A870B71E6E}"/>
                </a:ext>
              </a:extLst>
            </p:cNvPr>
            <p:cNvSpPr/>
            <p:nvPr/>
          </p:nvSpPr>
          <p:spPr>
            <a:xfrm rot="2700000">
              <a:off x="7459541" y="5124832"/>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11" name="Picture Placeholder 2">
            <a:extLst>
              <a:ext uri="{FF2B5EF4-FFF2-40B4-BE49-F238E27FC236}">
                <a16:creationId xmlns:a16="http://schemas.microsoft.com/office/drawing/2014/main" id="{2F9A5330-B609-1E45-9545-CE29BF972E26}"/>
              </a:ext>
            </a:extLst>
          </p:cNvPr>
          <p:cNvSpPr>
            <a:spLocks noGrp="1"/>
          </p:cNvSpPr>
          <p:nvPr>
            <p:ph type="pic" sz="quarter" idx="14" hasCustomPrompt="1"/>
          </p:nvPr>
        </p:nvSpPr>
        <p:spPr>
          <a:xfrm>
            <a:off x="0" y="0"/>
            <a:ext cx="12192000" cy="3693423"/>
          </a:xfrm>
          <a:prstGeom prst="rect">
            <a:avLst/>
          </a:prstGeom>
        </p:spPr>
        <p:txBody>
          <a:bodyPr>
            <a:normAutofit/>
          </a:bodyPr>
          <a:lstStyle>
            <a:lvl1pPr marL="0" indent="0">
              <a:buNone/>
              <a:defRPr sz="2000" baseline="0"/>
            </a:lvl1pPr>
          </a:lstStyle>
          <a:p>
            <a:r>
              <a:rPr lang="en-US"/>
              <a:t> Insert/Drop Photo Here</a:t>
            </a:r>
          </a:p>
        </p:txBody>
      </p:sp>
    </p:spTree>
    <p:extLst>
      <p:ext uri="{BB962C8B-B14F-4D97-AF65-F5344CB8AC3E}">
        <p14:creationId xmlns:p14="http://schemas.microsoft.com/office/powerpoint/2010/main" val="105728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Client Logos Slide">
    <p:bg>
      <p:bgRef idx="1001">
        <a:schemeClr val="bg1"/>
      </p:bgRef>
    </p:bg>
    <p:spTree>
      <p:nvGrpSpPr>
        <p:cNvPr id="1" name=""/>
        <p:cNvGrpSpPr/>
        <p:nvPr/>
      </p:nvGrpSpPr>
      <p:grpSpPr>
        <a:xfrm>
          <a:off x="0" y="0"/>
          <a:ext cx="0" cy="0"/>
          <a:chOff x="0" y="0"/>
          <a:chExt cx="0" cy="0"/>
        </a:xfrm>
      </p:grpSpPr>
      <p:sp>
        <p:nvSpPr>
          <p:cNvPr id="69" name="Picture Placeholder 68">
            <a:extLst>
              <a:ext uri="{FF2B5EF4-FFF2-40B4-BE49-F238E27FC236}">
                <a16:creationId xmlns:a16="http://schemas.microsoft.com/office/drawing/2014/main" id="{372CC783-3100-694A-B014-E1A0EA11B65A}"/>
              </a:ext>
            </a:extLst>
          </p:cNvPr>
          <p:cNvSpPr>
            <a:spLocks noGrp="1"/>
          </p:cNvSpPr>
          <p:nvPr>
            <p:ph type="pic" sz="quarter" idx="11" hasCustomPrompt="1"/>
          </p:nvPr>
        </p:nvSpPr>
        <p:spPr>
          <a:xfrm>
            <a:off x="445974" y="1206481"/>
            <a:ext cx="1816073" cy="4811448"/>
          </a:xfrm>
          <a:prstGeom prst="rect">
            <a:avLst/>
          </a:prstGeom>
        </p:spPr>
        <p:txBody>
          <a:bodyPr lIns="0" tIns="0" rIns="0" bIns="0">
            <a:noAutofit/>
          </a:bodyPr>
          <a:lstStyle>
            <a:lvl1pPr marL="0" indent="0" algn="r">
              <a:lnSpc>
                <a:spcPts val="6250"/>
              </a:lnSpc>
              <a:buFontTx/>
              <a:buNone/>
              <a:defRPr sz="1667" b="0" i="0">
                <a:latin typeface="DM Sans Medium" pitchFamily="2" charset="77"/>
              </a:defRPr>
            </a:lvl1pPr>
          </a:lstStyle>
          <a:p>
            <a:pPr algn="r"/>
            <a:r>
              <a:rPr lang="en-US" sz="1667" b="1">
                <a:latin typeface="DM Sans" pitchFamily="2" charset="77"/>
              </a:rPr>
              <a:t>Commercial </a:t>
            </a:r>
          </a:p>
          <a:p>
            <a:pPr algn="r"/>
            <a:r>
              <a:rPr lang="en-US" sz="1667" b="1">
                <a:latin typeface="DM Sans" pitchFamily="2" charset="77"/>
              </a:rPr>
              <a:t>Health</a:t>
            </a:r>
          </a:p>
          <a:p>
            <a:pPr algn="r"/>
            <a:r>
              <a:rPr lang="en-US" sz="1667" b="1">
                <a:latin typeface="DM Sans" pitchFamily="2" charset="77"/>
              </a:rPr>
              <a:t>Energy</a:t>
            </a:r>
          </a:p>
          <a:p>
            <a:pPr algn="r"/>
            <a:r>
              <a:rPr lang="en-US" sz="1667" b="1">
                <a:latin typeface="DM Sans" pitchFamily="2" charset="77"/>
              </a:rPr>
              <a:t>Federal</a:t>
            </a:r>
          </a:p>
          <a:p>
            <a:pPr algn="r"/>
            <a:r>
              <a:rPr lang="en-US" sz="1667" b="1">
                <a:latin typeface="DM Sans" pitchFamily="2" charset="77"/>
              </a:rPr>
              <a:t>State</a:t>
            </a:r>
          </a:p>
          <a:p>
            <a:pPr algn="r"/>
            <a:r>
              <a:rPr lang="en-US" sz="1667" b="1">
                <a:latin typeface="DM Sans" pitchFamily="2" charset="77"/>
              </a:rPr>
              <a:t>Local </a:t>
            </a:r>
          </a:p>
          <a:p>
            <a:pPr algn="r">
              <a:lnSpc>
                <a:spcPts val="7500"/>
              </a:lnSpc>
            </a:pPr>
            <a:endParaRPr lang="en-US" sz="1667" b="1">
              <a:latin typeface="DM Sans" pitchFamily="2" charset="77"/>
            </a:endParaRPr>
          </a:p>
        </p:txBody>
      </p:sp>
      <p:cxnSp>
        <p:nvCxnSpPr>
          <p:cNvPr id="54" name="Straight Connector 53">
            <a:extLst>
              <a:ext uri="{FF2B5EF4-FFF2-40B4-BE49-F238E27FC236}">
                <a16:creationId xmlns:a16="http://schemas.microsoft.com/office/drawing/2014/main" id="{8752C573-0C30-824A-9998-990960154B3C}"/>
              </a:ext>
            </a:extLst>
          </p:cNvPr>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60" name="Text Placeholder 3">
            <a:extLst>
              <a:ext uri="{FF2B5EF4-FFF2-40B4-BE49-F238E27FC236}">
                <a16:creationId xmlns:a16="http://schemas.microsoft.com/office/drawing/2014/main" id="{688641DD-D13C-664B-A344-422ABA83E547}"/>
              </a:ext>
            </a:extLst>
          </p:cNvPr>
          <p:cNvSpPr>
            <a:spLocks noGrp="1"/>
          </p:cNvSpPr>
          <p:nvPr>
            <p:ph type="body" sz="quarter" idx="10" hasCustomPrompt="1"/>
          </p:nvPr>
        </p:nvSpPr>
        <p:spPr>
          <a:xfrm>
            <a:off x="444500" y="95250"/>
            <a:ext cx="10858500" cy="762000"/>
          </a:xfrm>
          <a:prstGeom prst="rect">
            <a:avLst/>
          </a:prstGeom>
        </p:spPr>
        <p:txBody>
          <a:bodyPr anchor="ctr">
            <a:noAutofit/>
          </a:bodyPr>
          <a:lstStyle>
            <a:lvl1pPr marL="0" indent="0">
              <a:buFontTx/>
              <a:buNone/>
              <a:defRPr sz="2333" b="1" i="0">
                <a:solidFill>
                  <a:schemeClr val="tx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Client logos slide</a:t>
            </a:r>
          </a:p>
        </p:txBody>
      </p:sp>
      <p:sp>
        <p:nvSpPr>
          <p:cNvPr id="72" name="Picture Placeholder 70">
            <a:extLst>
              <a:ext uri="{FF2B5EF4-FFF2-40B4-BE49-F238E27FC236}">
                <a16:creationId xmlns:a16="http://schemas.microsoft.com/office/drawing/2014/main" id="{1F818434-D777-D140-BA5F-B594C44571BF}"/>
              </a:ext>
            </a:extLst>
          </p:cNvPr>
          <p:cNvSpPr>
            <a:spLocks noGrp="1"/>
          </p:cNvSpPr>
          <p:nvPr>
            <p:ph type="pic" sz="quarter" idx="12" hasCustomPrompt="1"/>
          </p:nvPr>
        </p:nvSpPr>
        <p:spPr>
          <a:xfrm>
            <a:off x="2565484"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3" name="Picture Placeholder 70">
            <a:extLst>
              <a:ext uri="{FF2B5EF4-FFF2-40B4-BE49-F238E27FC236}">
                <a16:creationId xmlns:a16="http://schemas.microsoft.com/office/drawing/2014/main" id="{2E4DDDBB-F332-9443-9483-E66D1B06C082}"/>
              </a:ext>
            </a:extLst>
          </p:cNvPr>
          <p:cNvSpPr>
            <a:spLocks noGrp="1"/>
          </p:cNvSpPr>
          <p:nvPr>
            <p:ph type="pic" sz="quarter" idx="13" hasCustomPrompt="1"/>
          </p:nvPr>
        </p:nvSpPr>
        <p:spPr>
          <a:xfrm>
            <a:off x="3562129"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4" name="Picture Placeholder 70">
            <a:extLst>
              <a:ext uri="{FF2B5EF4-FFF2-40B4-BE49-F238E27FC236}">
                <a16:creationId xmlns:a16="http://schemas.microsoft.com/office/drawing/2014/main" id="{E4AAFC82-D270-7444-8833-DF3612B435EB}"/>
              </a:ext>
            </a:extLst>
          </p:cNvPr>
          <p:cNvSpPr>
            <a:spLocks noGrp="1"/>
          </p:cNvSpPr>
          <p:nvPr>
            <p:ph type="pic" sz="quarter" idx="14" hasCustomPrompt="1"/>
          </p:nvPr>
        </p:nvSpPr>
        <p:spPr>
          <a:xfrm>
            <a:off x="4558774"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5" name="Picture Placeholder 70">
            <a:extLst>
              <a:ext uri="{FF2B5EF4-FFF2-40B4-BE49-F238E27FC236}">
                <a16:creationId xmlns:a16="http://schemas.microsoft.com/office/drawing/2014/main" id="{470AA788-C061-0C4E-BE96-4E5D97CE45CA}"/>
              </a:ext>
            </a:extLst>
          </p:cNvPr>
          <p:cNvSpPr>
            <a:spLocks noGrp="1"/>
          </p:cNvSpPr>
          <p:nvPr>
            <p:ph type="pic" sz="quarter" idx="15" hasCustomPrompt="1"/>
          </p:nvPr>
        </p:nvSpPr>
        <p:spPr>
          <a:xfrm>
            <a:off x="5555419"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6" name="Picture Placeholder 70">
            <a:extLst>
              <a:ext uri="{FF2B5EF4-FFF2-40B4-BE49-F238E27FC236}">
                <a16:creationId xmlns:a16="http://schemas.microsoft.com/office/drawing/2014/main" id="{7796AD84-2278-1F42-9828-C1B9D634B008}"/>
              </a:ext>
            </a:extLst>
          </p:cNvPr>
          <p:cNvSpPr>
            <a:spLocks noGrp="1"/>
          </p:cNvSpPr>
          <p:nvPr>
            <p:ph type="pic" sz="quarter" idx="16" hasCustomPrompt="1"/>
          </p:nvPr>
        </p:nvSpPr>
        <p:spPr>
          <a:xfrm>
            <a:off x="6552064"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7" name="Picture Placeholder 70">
            <a:extLst>
              <a:ext uri="{FF2B5EF4-FFF2-40B4-BE49-F238E27FC236}">
                <a16:creationId xmlns:a16="http://schemas.microsoft.com/office/drawing/2014/main" id="{0F88ED61-0108-CC41-A1C7-C5BBEC466309}"/>
              </a:ext>
            </a:extLst>
          </p:cNvPr>
          <p:cNvSpPr>
            <a:spLocks noGrp="1"/>
          </p:cNvSpPr>
          <p:nvPr>
            <p:ph type="pic" sz="quarter" idx="17" hasCustomPrompt="1"/>
          </p:nvPr>
        </p:nvSpPr>
        <p:spPr>
          <a:xfrm>
            <a:off x="7548709"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8" name="Picture Placeholder 70">
            <a:extLst>
              <a:ext uri="{FF2B5EF4-FFF2-40B4-BE49-F238E27FC236}">
                <a16:creationId xmlns:a16="http://schemas.microsoft.com/office/drawing/2014/main" id="{95501902-CE3E-0C4F-9C8C-F8B3201222AB}"/>
              </a:ext>
            </a:extLst>
          </p:cNvPr>
          <p:cNvSpPr>
            <a:spLocks noGrp="1"/>
          </p:cNvSpPr>
          <p:nvPr>
            <p:ph type="pic" sz="quarter" idx="18" hasCustomPrompt="1"/>
          </p:nvPr>
        </p:nvSpPr>
        <p:spPr>
          <a:xfrm>
            <a:off x="8545354"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9" name="Picture Placeholder 70">
            <a:extLst>
              <a:ext uri="{FF2B5EF4-FFF2-40B4-BE49-F238E27FC236}">
                <a16:creationId xmlns:a16="http://schemas.microsoft.com/office/drawing/2014/main" id="{F65CF924-B3A3-FD4A-B528-72E17B41192C}"/>
              </a:ext>
            </a:extLst>
          </p:cNvPr>
          <p:cNvSpPr>
            <a:spLocks noGrp="1"/>
          </p:cNvSpPr>
          <p:nvPr>
            <p:ph type="pic" sz="quarter" idx="19" hasCustomPrompt="1"/>
          </p:nvPr>
        </p:nvSpPr>
        <p:spPr>
          <a:xfrm>
            <a:off x="9541999"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0" name="Picture Placeholder 70">
            <a:extLst>
              <a:ext uri="{FF2B5EF4-FFF2-40B4-BE49-F238E27FC236}">
                <a16:creationId xmlns:a16="http://schemas.microsoft.com/office/drawing/2014/main" id="{7D0498FF-00BD-204A-B7CE-46E65F4174C0}"/>
              </a:ext>
            </a:extLst>
          </p:cNvPr>
          <p:cNvSpPr>
            <a:spLocks noGrp="1"/>
          </p:cNvSpPr>
          <p:nvPr>
            <p:ph type="pic" sz="quarter" idx="20" hasCustomPrompt="1"/>
          </p:nvPr>
        </p:nvSpPr>
        <p:spPr>
          <a:xfrm>
            <a:off x="10538644"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1" name="Picture Placeholder 70">
            <a:extLst>
              <a:ext uri="{FF2B5EF4-FFF2-40B4-BE49-F238E27FC236}">
                <a16:creationId xmlns:a16="http://schemas.microsoft.com/office/drawing/2014/main" id="{C2825AA4-637F-1042-A662-66C1D9CEAE3B}"/>
              </a:ext>
            </a:extLst>
          </p:cNvPr>
          <p:cNvSpPr>
            <a:spLocks noGrp="1"/>
          </p:cNvSpPr>
          <p:nvPr>
            <p:ph type="pic" sz="quarter" idx="21" hasCustomPrompt="1"/>
          </p:nvPr>
        </p:nvSpPr>
        <p:spPr>
          <a:xfrm>
            <a:off x="2565484"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2" name="Picture Placeholder 70">
            <a:extLst>
              <a:ext uri="{FF2B5EF4-FFF2-40B4-BE49-F238E27FC236}">
                <a16:creationId xmlns:a16="http://schemas.microsoft.com/office/drawing/2014/main" id="{D107AF33-0BAD-B548-8FC6-5A0DE7D9C35F}"/>
              </a:ext>
            </a:extLst>
          </p:cNvPr>
          <p:cNvSpPr>
            <a:spLocks noGrp="1"/>
          </p:cNvSpPr>
          <p:nvPr>
            <p:ph type="pic" sz="quarter" idx="22" hasCustomPrompt="1"/>
          </p:nvPr>
        </p:nvSpPr>
        <p:spPr>
          <a:xfrm>
            <a:off x="3562129"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3" name="Picture Placeholder 70">
            <a:extLst>
              <a:ext uri="{FF2B5EF4-FFF2-40B4-BE49-F238E27FC236}">
                <a16:creationId xmlns:a16="http://schemas.microsoft.com/office/drawing/2014/main" id="{14EECD08-82B9-AF40-91EE-08AC8C126B69}"/>
              </a:ext>
            </a:extLst>
          </p:cNvPr>
          <p:cNvSpPr>
            <a:spLocks noGrp="1"/>
          </p:cNvSpPr>
          <p:nvPr>
            <p:ph type="pic" sz="quarter" idx="23" hasCustomPrompt="1"/>
          </p:nvPr>
        </p:nvSpPr>
        <p:spPr>
          <a:xfrm>
            <a:off x="4558774"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4" name="Picture Placeholder 70">
            <a:extLst>
              <a:ext uri="{FF2B5EF4-FFF2-40B4-BE49-F238E27FC236}">
                <a16:creationId xmlns:a16="http://schemas.microsoft.com/office/drawing/2014/main" id="{246CC9A5-2F46-F546-971A-12B3F503698B}"/>
              </a:ext>
            </a:extLst>
          </p:cNvPr>
          <p:cNvSpPr>
            <a:spLocks noGrp="1"/>
          </p:cNvSpPr>
          <p:nvPr>
            <p:ph type="pic" sz="quarter" idx="24" hasCustomPrompt="1"/>
          </p:nvPr>
        </p:nvSpPr>
        <p:spPr>
          <a:xfrm>
            <a:off x="5555419"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5" name="Picture Placeholder 70">
            <a:extLst>
              <a:ext uri="{FF2B5EF4-FFF2-40B4-BE49-F238E27FC236}">
                <a16:creationId xmlns:a16="http://schemas.microsoft.com/office/drawing/2014/main" id="{AD2C24AA-66DD-AB43-B99C-39EB63BB91B4}"/>
              </a:ext>
            </a:extLst>
          </p:cNvPr>
          <p:cNvSpPr>
            <a:spLocks noGrp="1"/>
          </p:cNvSpPr>
          <p:nvPr>
            <p:ph type="pic" sz="quarter" idx="25" hasCustomPrompt="1"/>
          </p:nvPr>
        </p:nvSpPr>
        <p:spPr>
          <a:xfrm>
            <a:off x="6552064"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6" name="Picture Placeholder 70">
            <a:extLst>
              <a:ext uri="{FF2B5EF4-FFF2-40B4-BE49-F238E27FC236}">
                <a16:creationId xmlns:a16="http://schemas.microsoft.com/office/drawing/2014/main" id="{AFB61462-DBEE-A145-8DBF-AEF77AAA027D}"/>
              </a:ext>
            </a:extLst>
          </p:cNvPr>
          <p:cNvSpPr>
            <a:spLocks noGrp="1"/>
          </p:cNvSpPr>
          <p:nvPr>
            <p:ph type="pic" sz="quarter" idx="26" hasCustomPrompt="1"/>
          </p:nvPr>
        </p:nvSpPr>
        <p:spPr>
          <a:xfrm>
            <a:off x="7548709"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7" name="Picture Placeholder 70">
            <a:extLst>
              <a:ext uri="{FF2B5EF4-FFF2-40B4-BE49-F238E27FC236}">
                <a16:creationId xmlns:a16="http://schemas.microsoft.com/office/drawing/2014/main" id="{7CFD8F91-02EA-894D-ADF7-EC970A56CC29}"/>
              </a:ext>
            </a:extLst>
          </p:cNvPr>
          <p:cNvSpPr>
            <a:spLocks noGrp="1"/>
          </p:cNvSpPr>
          <p:nvPr>
            <p:ph type="pic" sz="quarter" idx="27" hasCustomPrompt="1"/>
          </p:nvPr>
        </p:nvSpPr>
        <p:spPr>
          <a:xfrm>
            <a:off x="8545354"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8" name="Picture Placeholder 70">
            <a:extLst>
              <a:ext uri="{FF2B5EF4-FFF2-40B4-BE49-F238E27FC236}">
                <a16:creationId xmlns:a16="http://schemas.microsoft.com/office/drawing/2014/main" id="{1F5C623C-2D8B-CB4F-AC17-9701BAB6EE05}"/>
              </a:ext>
            </a:extLst>
          </p:cNvPr>
          <p:cNvSpPr>
            <a:spLocks noGrp="1"/>
          </p:cNvSpPr>
          <p:nvPr>
            <p:ph type="pic" sz="quarter" idx="28" hasCustomPrompt="1"/>
          </p:nvPr>
        </p:nvSpPr>
        <p:spPr>
          <a:xfrm>
            <a:off x="9541999"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9" name="Picture Placeholder 70">
            <a:extLst>
              <a:ext uri="{FF2B5EF4-FFF2-40B4-BE49-F238E27FC236}">
                <a16:creationId xmlns:a16="http://schemas.microsoft.com/office/drawing/2014/main" id="{65C6FF68-EB30-314E-915F-127896E794F0}"/>
              </a:ext>
            </a:extLst>
          </p:cNvPr>
          <p:cNvSpPr>
            <a:spLocks noGrp="1"/>
          </p:cNvSpPr>
          <p:nvPr>
            <p:ph type="pic" sz="quarter" idx="29" hasCustomPrompt="1"/>
          </p:nvPr>
        </p:nvSpPr>
        <p:spPr>
          <a:xfrm>
            <a:off x="10538644"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0" name="Picture Placeholder 70">
            <a:extLst>
              <a:ext uri="{FF2B5EF4-FFF2-40B4-BE49-F238E27FC236}">
                <a16:creationId xmlns:a16="http://schemas.microsoft.com/office/drawing/2014/main" id="{2C796FAB-CE12-F745-B647-0EB767989577}"/>
              </a:ext>
            </a:extLst>
          </p:cNvPr>
          <p:cNvSpPr>
            <a:spLocks noGrp="1"/>
          </p:cNvSpPr>
          <p:nvPr>
            <p:ph type="pic" sz="quarter" idx="30" hasCustomPrompt="1"/>
          </p:nvPr>
        </p:nvSpPr>
        <p:spPr>
          <a:xfrm>
            <a:off x="2565484"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1" name="Picture Placeholder 70">
            <a:extLst>
              <a:ext uri="{FF2B5EF4-FFF2-40B4-BE49-F238E27FC236}">
                <a16:creationId xmlns:a16="http://schemas.microsoft.com/office/drawing/2014/main" id="{11616096-BEE1-EE4A-B77E-67318C0F8ED0}"/>
              </a:ext>
            </a:extLst>
          </p:cNvPr>
          <p:cNvSpPr>
            <a:spLocks noGrp="1"/>
          </p:cNvSpPr>
          <p:nvPr>
            <p:ph type="pic" sz="quarter" idx="31" hasCustomPrompt="1"/>
          </p:nvPr>
        </p:nvSpPr>
        <p:spPr>
          <a:xfrm>
            <a:off x="3562129"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2" name="Picture Placeholder 70">
            <a:extLst>
              <a:ext uri="{FF2B5EF4-FFF2-40B4-BE49-F238E27FC236}">
                <a16:creationId xmlns:a16="http://schemas.microsoft.com/office/drawing/2014/main" id="{8289247E-C815-CD4C-BD52-73B52B6D1EE7}"/>
              </a:ext>
            </a:extLst>
          </p:cNvPr>
          <p:cNvSpPr>
            <a:spLocks noGrp="1"/>
          </p:cNvSpPr>
          <p:nvPr>
            <p:ph type="pic" sz="quarter" idx="32" hasCustomPrompt="1"/>
          </p:nvPr>
        </p:nvSpPr>
        <p:spPr>
          <a:xfrm>
            <a:off x="4558774"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3" name="Picture Placeholder 70">
            <a:extLst>
              <a:ext uri="{FF2B5EF4-FFF2-40B4-BE49-F238E27FC236}">
                <a16:creationId xmlns:a16="http://schemas.microsoft.com/office/drawing/2014/main" id="{3660726F-BBA1-D246-B0F2-6635BD90CD0D}"/>
              </a:ext>
            </a:extLst>
          </p:cNvPr>
          <p:cNvSpPr>
            <a:spLocks noGrp="1"/>
          </p:cNvSpPr>
          <p:nvPr>
            <p:ph type="pic" sz="quarter" idx="33" hasCustomPrompt="1"/>
          </p:nvPr>
        </p:nvSpPr>
        <p:spPr>
          <a:xfrm>
            <a:off x="5555419"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4" name="Picture Placeholder 70">
            <a:extLst>
              <a:ext uri="{FF2B5EF4-FFF2-40B4-BE49-F238E27FC236}">
                <a16:creationId xmlns:a16="http://schemas.microsoft.com/office/drawing/2014/main" id="{D083098C-4B65-954E-88F7-BDEB590479B1}"/>
              </a:ext>
            </a:extLst>
          </p:cNvPr>
          <p:cNvSpPr>
            <a:spLocks noGrp="1"/>
          </p:cNvSpPr>
          <p:nvPr>
            <p:ph type="pic" sz="quarter" idx="34" hasCustomPrompt="1"/>
          </p:nvPr>
        </p:nvSpPr>
        <p:spPr>
          <a:xfrm>
            <a:off x="6552064"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5" name="Picture Placeholder 70">
            <a:extLst>
              <a:ext uri="{FF2B5EF4-FFF2-40B4-BE49-F238E27FC236}">
                <a16:creationId xmlns:a16="http://schemas.microsoft.com/office/drawing/2014/main" id="{366A2C8E-0207-7D49-8DE7-0FF124BD302F}"/>
              </a:ext>
            </a:extLst>
          </p:cNvPr>
          <p:cNvSpPr>
            <a:spLocks noGrp="1"/>
          </p:cNvSpPr>
          <p:nvPr>
            <p:ph type="pic" sz="quarter" idx="35" hasCustomPrompt="1"/>
          </p:nvPr>
        </p:nvSpPr>
        <p:spPr>
          <a:xfrm>
            <a:off x="7548709"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6" name="Picture Placeholder 70">
            <a:extLst>
              <a:ext uri="{FF2B5EF4-FFF2-40B4-BE49-F238E27FC236}">
                <a16:creationId xmlns:a16="http://schemas.microsoft.com/office/drawing/2014/main" id="{03B70FC4-75A9-F34B-B8FB-1F47E54B4DC8}"/>
              </a:ext>
            </a:extLst>
          </p:cNvPr>
          <p:cNvSpPr>
            <a:spLocks noGrp="1"/>
          </p:cNvSpPr>
          <p:nvPr>
            <p:ph type="pic" sz="quarter" idx="36" hasCustomPrompt="1"/>
          </p:nvPr>
        </p:nvSpPr>
        <p:spPr>
          <a:xfrm>
            <a:off x="8545354"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7" name="Picture Placeholder 70">
            <a:extLst>
              <a:ext uri="{FF2B5EF4-FFF2-40B4-BE49-F238E27FC236}">
                <a16:creationId xmlns:a16="http://schemas.microsoft.com/office/drawing/2014/main" id="{4D1F2191-A068-D644-A42A-D868C1714A7C}"/>
              </a:ext>
            </a:extLst>
          </p:cNvPr>
          <p:cNvSpPr>
            <a:spLocks noGrp="1"/>
          </p:cNvSpPr>
          <p:nvPr>
            <p:ph type="pic" sz="quarter" idx="37" hasCustomPrompt="1"/>
          </p:nvPr>
        </p:nvSpPr>
        <p:spPr>
          <a:xfrm>
            <a:off x="9541999"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8" name="Picture Placeholder 70">
            <a:extLst>
              <a:ext uri="{FF2B5EF4-FFF2-40B4-BE49-F238E27FC236}">
                <a16:creationId xmlns:a16="http://schemas.microsoft.com/office/drawing/2014/main" id="{BE0E3C54-D80A-5044-B27D-479D35367368}"/>
              </a:ext>
            </a:extLst>
          </p:cNvPr>
          <p:cNvSpPr>
            <a:spLocks noGrp="1"/>
          </p:cNvSpPr>
          <p:nvPr>
            <p:ph type="pic" sz="quarter" idx="38" hasCustomPrompt="1"/>
          </p:nvPr>
        </p:nvSpPr>
        <p:spPr>
          <a:xfrm>
            <a:off x="10538644"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9" name="Picture Placeholder 70">
            <a:extLst>
              <a:ext uri="{FF2B5EF4-FFF2-40B4-BE49-F238E27FC236}">
                <a16:creationId xmlns:a16="http://schemas.microsoft.com/office/drawing/2014/main" id="{80BF386C-616A-074A-9963-6831D329599E}"/>
              </a:ext>
            </a:extLst>
          </p:cNvPr>
          <p:cNvSpPr>
            <a:spLocks noGrp="1"/>
          </p:cNvSpPr>
          <p:nvPr>
            <p:ph type="pic" sz="quarter" idx="39" hasCustomPrompt="1"/>
          </p:nvPr>
        </p:nvSpPr>
        <p:spPr>
          <a:xfrm>
            <a:off x="2565484"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0" name="Picture Placeholder 70">
            <a:extLst>
              <a:ext uri="{FF2B5EF4-FFF2-40B4-BE49-F238E27FC236}">
                <a16:creationId xmlns:a16="http://schemas.microsoft.com/office/drawing/2014/main" id="{30FE6522-C475-FA44-942A-0186216A3531}"/>
              </a:ext>
            </a:extLst>
          </p:cNvPr>
          <p:cNvSpPr>
            <a:spLocks noGrp="1"/>
          </p:cNvSpPr>
          <p:nvPr>
            <p:ph type="pic" sz="quarter" idx="40" hasCustomPrompt="1"/>
          </p:nvPr>
        </p:nvSpPr>
        <p:spPr>
          <a:xfrm>
            <a:off x="3562129"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1" name="Picture Placeholder 70">
            <a:extLst>
              <a:ext uri="{FF2B5EF4-FFF2-40B4-BE49-F238E27FC236}">
                <a16:creationId xmlns:a16="http://schemas.microsoft.com/office/drawing/2014/main" id="{69DB8633-6281-5841-A105-20B692853824}"/>
              </a:ext>
            </a:extLst>
          </p:cNvPr>
          <p:cNvSpPr>
            <a:spLocks noGrp="1"/>
          </p:cNvSpPr>
          <p:nvPr>
            <p:ph type="pic" sz="quarter" idx="41" hasCustomPrompt="1"/>
          </p:nvPr>
        </p:nvSpPr>
        <p:spPr>
          <a:xfrm>
            <a:off x="4558774"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2" name="Picture Placeholder 70">
            <a:extLst>
              <a:ext uri="{FF2B5EF4-FFF2-40B4-BE49-F238E27FC236}">
                <a16:creationId xmlns:a16="http://schemas.microsoft.com/office/drawing/2014/main" id="{0902D5CF-F931-E348-BBE0-46D8415C8D9D}"/>
              </a:ext>
            </a:extLst>
          </p:cNvPr>
          <p:cNvSpPr>
            <a:spLocks noGrp="1"/>
          </p:cNvSpPr>
          <p:nvPr>
            <p:ph type="pic" sz="quarter" idx="42" hasCustomPrompt="1"/>
          </p:nvPr>
        </p:nvSpPr>
        <p:spPr>
          <a:xfrm>
            <a:off x="5555419"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3" name="Picture Placeholder 70">
            <a:extLst>
              <a:ext uri="{FF2B5EF4-FFF2-40B4-BE49-F238E27FC236}">
                <a16:creationId xmlns:a16="http://schemas.microsoft.com/office/drawing/2014/main" id="{C21DDD78-2A25-1049-B586-9B9C455543B8}"/>
              </a:ext>
            </a:extLst>
          </p:cNvPr>
          <p:cNvSpPr>
            <a:spLocks noGrp="1"/>
          </p:cNvSpPr>
          <p:nvPr>
            <p:ph type="pic" sz="quarter" idx="43" hasCustomPrompt="1"/>
          </p:nvPr>
        </p:nvSpPr>
        <p:spPr>
          <a:xfrm>
            <a:off x="6552064"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4" name="Picture Placeholder 70">
            <a:extLst>
              <a:ext uri="{FF2B5EF4-FFF2-40B4-BE49-F238E27FC236}">
                <a16:creationId xmlns:a16="http://schemas.microsoft.com/office/drawing/2014/main" id="{7A7F9350-50BC-7442-94A0-532D3248434A}"/>
              </a:ext>
            </a:extLst>
          </p:cNvPr>
          <p:cNvSpPr>
            <a:spLocks noGrp="1"/>
          </p:cNvSpPr>
          <p:nvPr>
            <p:ph type="pic" sz="quarter" idx="44" hasCustomPrompt="1"/>
          </p:nvPr>
        </p:nvSpPr>
        <p:spPr>
          <a:xfrm>
            <a:off x="7548709"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5" name="Picture Placeholder 70">
            <a:extLst>
              <a:ext uri="{FF2B5EF4-FFF2-40B4-BE49-F238E27FC236}">
                <a16:creationId xmlns:a16="http://schemas.microsoft.com/office/drawing/2014/main" id="{4CE78CB7-6253-5A48-8A28-876F85064F01}"/>
              </a:ext>
            </a:extLst>
          </p:cNvPr>
          <p:cNvSpPr>
            <a:spLocks noGrp="1"/>
          </p:cNvSpPr>
          <p:nvPr>
            <p:ph type="pic" sz="quarter" idx="45" hasCustomPrompt="1"/>
          </p:nvPr>
        </p:nvSpPr>
        <p:spPr>
          <a:xfrm>
            <a:off x="8545354"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6" name="Picture Placeholder 70">
            <a:extLst>
              <a:ext uri="{FF2B5EF4-FFF2-40B4-BE49-F238E27FC236}">
                <a16:creationId xmlns:a16="http://schemas.microsoft.com/office/drawing/2014/main" id="{54F55313-5E2B-B74F-99C3-CC6363C61E26}"/>
              </a:ext>
            </a:extLst>
          </p:cNvPr>
          <p:cNvSpPr>
            <a:spLocks noGrp="1"/>
          </p:cNvSpPr>
          <p:nvPr>
            <p:ph type="pic" sz="quarter" idx="46" hasCustomPrompt="1"/>
          </p:nvPr>
        </p:nvSpPr>
        <p:spPr>
          <a:xfrm>
            <a:off x="9541999"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7" name="Picture Placeholder 70">
            <a:extLst>
              <a:ext uri="{FF2B5EF4-FFF2-40B4-BE49-F238E27FC236}">
                <a16:creationId xmlns:a16="http://schemas.microsoft.com/office/drawing/2014/main" id="{8D425874-46E9-4B42-AE3D-6CEF820C0146}"/>
              </a:ext>
            </a:extLst>
          </p:cNvPr>
          <p:cNvSpPr>
            <a:spLocks noGrp="1"/>
          </p:cNvSpPr>
          <p:nvPr>
            <p:ph type="pic" sz="quarter" idx="47" hasCustomPrompt="1"/>
          </p:nvPr>
        </p:nvSpPr>
        <p:spPr>
          <a:xfrm>
            <a:off x="10538644"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8" name="Picture Placeholder 70">
            <a:extLst>
              <a:ext uri="{FF2B5EF4-FFF2-40B4-BE49-F238E27FC236}">
                <a16:creationId xmlns:a16="http://schemas.microsoft.com/office/drawing/2014/main" id="{793C769D-7965-DD42-882A-4E507A2E5280}"/>
              </a:ext>
            </a:extLst>
          </p:cNvPr>
          <p:cNvSpPr>
            <a:spLocks noGrp="1"/>
          </p:cNvSpPr>
          <p:nvPr>
            <p:ph type="pic" sz="quarter" idx="48" hasCustomPrompt="1"/>
          </p:nvPr>
        </p:nvSpPr>
        <p:spPr>
          <a:xfrm>
            <a:off x="2565484"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9" name="Picture Placeholder 70">
            <a:extLst>
              <a:ext uri="{FF2B5EF4-FFF2-40B4-BE49-F238E27FC236}">
                <a16:creationId xmlns:a16="http://schemas.microsoft.com/office/drawing/2014/main" id="{35CFD0D4-BC6C-9E44-B80B-50284CD3E60D}"/>
              </a:ext>
            </a:extLst>
          </p:cNvPr>
          <p:cNvSpPr>
            <a:spLocks noGrp="1"/>
          </p:cNvSpPr>
          <p:nvPr>
            <p:ph type="pic" sz="quarter" idx="49" hasCustomPrompt="1"/>
          </p:nvPr>
        </p:nvSpPr>
        <p:spPr>
          <a:xfrm>
            <a:off x="3562129"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0" name="Picture Placeholder 70">
            <a:extLst>
              <a:ext uri="{FF2B5EF4-FFF2-40B4-BE49-F238E27FC236}">
                <a16:creationId xmlns:a16="http://schemas.microsoft.com/office/drawing/2014/main" id="{B72A947F-6359-194E-A036-2F91284932B0}"/>
              </a:ext>
            </a:extLst>
          </p:cNvPr>
          <p:cNvSpPr>
            <a:spLocks noGrp="1"/>
          </p:cNvSpPr>
          <p:nvPr>
            <p:ph type="pic" sz="quarter" idx="50" hasCustomPrompt="1"/>
          </p:nvPr>
        </p:nvSpPr>
        <p:spPr>
          <a:xfrm>
            <a:off x="4558774"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1" name="Picture Placeholder 70">
            <a:extLst>
              <a:ext uri="{FF2B5EF4-FFF2-40B4-BE49-F238E27FC236}">
                <a16:creationId xmlns:a16="http://schemas.microsoft.com/office/drawing/2014/main" id="{0FD5A473-71C0-444E-B846-ACE8204D4100}"/>
              </a:ext>
            </a:extLst>
          </p:cNvPr>
          <p:cNvSpPr>
            <a:spLocks noGrp="1"/>
          </p:cNvSpPr>
          <p:nvPr>
            <p:ph type="pic" sz="quarter" idx="51" hasCustomPrompt="1"/>
          </p:nvPr>
        </p:nvSpPr>
        <p:spPr>
          <a:xfrm>
            <a:off x="5555419"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2" name="Picture Placeholder 70">
            <a:extLst>
              <a:ext uri="{FF2B5EF4-FFF2-40B4-BE49-F238E27FC236}">
                <a16:creationId xmlns:a16="http://schemas.microsoft.com/office/drawing/2014/main" id="{23833C90-9E51-0D4D-AC7A-F64931C9BBBD}"/>
              </a:ext>
            </a:extLst>
          </p:cNvPr>
          <p:cNvSpPr>
            <a:spLocks noGrp="1"/>
          </p:cNvSpPr>
          <p:nvPr>
            <p:ph type="pic" sz="quarter" idx="52" hasCustomPrompt="1"/>
          </p:nvPr>
        </p:nvSpPr>
        <p:spPr>
          <a:xfrm>
            <a:off x="6552064"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3" name="Picture Placeholder 70">
            <a:extLst>
              <a:ext uri="{FF2B5EF4-FFF2-40B4-BE49-F238E27FC236}">
                <a16:creationId xmlns:a16="http://schemas.microsoft.com/office/drawing/2014/main" id="{111D8FDA-9EE7-1C46-BA2C-C9BBE0870E4D}"/>
              </a:ext>
            </a:extLst>
          </p:cNvPr>
          <p:cNvSpPr>
            <a:spLocks noGrp="1"/>
          </p:cNvSpPr>
          <p:nvPr>
            <p:ph type="pic" sz="quarter" idx="53" hasCustomPrompt="1"/>
          </p:nvPr>
        </p:nvSpPr>
        <p:spPr>
          <a:xfrm>
            <a:off x="7548709"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4" name="Picture Placeholder 70">
            <a:extLst>
              <a:ext uri="{FF2B5EF4-FFF2-40B4-BE49-F238E27FC236}">
                <a16:creationId xmlns:a16="http://schemas.microsoft.com/office/drawing/2014/main" id="{FB48D582-EF28-1D44-9D0D-449413EA89E3}"/>
              </a:ext>
            </a:extLst>
          </p:cNvPr>
          <p:cNvSpPr>
            <a:spLocks noGrp="1"/>
          </p:cNvSpPr>
          <p:nvPr>
            <p:ph type="pic" sz="quarter" idx="54" hasCustomPrompt="1"/>
          </p:nvPr>
        </p:nvSpPr>
        <p:spPr>
          <a:xfrm>
            <a:off x="8545354"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5" name="Picture Placeholder 70">
            <a:extLst>
              <a:ext uri="{FF2B5EF4-FFF2-40B4-BE49-F238E27FC236}">
                <a16:creationId xmlns:a16="http://schemas.microsoft.com/office/drawing/2014/main" id="{969CBE36-2A2E-BC44-ADE7-CB16283043A0}"/>
              </a:ext>
            </a:extLst>
          </p:cNvPr>
          <p:cNvSpPr>
            <a:spLocks noGrp="1"/>
          </p:cNvSpPr>
          <p:nvPr>
            <p:ph type="pic" sz="quarter" idx="55" hasCustomPrompt="1"/>
          </p:nvPr>
        </p:nvSpPr>
        <p:spPr>
          <a:xfrm>
            <a:off x="9541999"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6" name="Picture Placeholder 70">
            <a:extLst>
              <a:ext uri="{FF2B5EF4-FFF2-40B4-BE49-F238E27FC236}">
                <a16:creationId xmlns:a16="http://schemas.microsoft.com/office/drawing/2014/main" id="{B5FB9E5A-C7B3-CB45-9924-2C7C78A67C2D}"/>
              </a:ext>
            </a:extLst>
          </p:cNvPr>
          <p:cNvSpPr>
            <a:spLocks noGrp="1"/>
          </p:cNvSpPr>
          <p:nvPr>
            <p:ph type="pic" sz="quarter" idx="56" hasCustomPrompt="1"/>
          </p:nvPr>
        </p:nvSpPr>
        <p:spPr>
          <a:xfrm>
            <a:off x="10538644"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7" name="Picture Placeholder 70">
            <a:extLst>
              <a:ext uri="{FF2B5EF4-FFF2-40B4-BE49-F238E27FC236}">
                <a16:creationId xmlns:a16="http://schemas.microsoft.com/office/drawing/2014/main" id="{AE817A36-74FE-9545-B5DC-BAF8D684B587}"/>
              </a:ext>
            </a:extLst>
          </p:cNvPr>
          <p:cNvSpPr>
            <a:spLocks noGrp="1"/>
          </p:cNvSpPr>
          <p:nvPr>
            <p:ph type="pic" sz="quarter" idx="57" hasCustomPrompt="1"/>
          </p:nvPr>
        </p:nvSpPr>
        <p:spPr>
          <a:xfrm>
            <a:off x="2565484"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8" name="Picture Placeholder 70">
            <a:extLst>
              <a:ext uri="{FF2B5EF4-FFF2-40B4-BE49-F238E27FC236}">
                <a16:creationId xmlns:a16="http://schemas.microsoft.com/office/drawing/2014/main" id="{9CDBF494-D847-2D4E-9B80-D5C97284F51B}"/>
              </a:ext>
            </a:extLst>
          </p:cNvPr>
          <p:cNvSpPr>
            <a:spLocks noGrp="1"/>
          </p:cNvSpPr>
          <p:nvPr>
            <p:ph type="pic" sz="quarter" idx="58" hasCustomPrompt="1"/>
          </p:nvPr>
        </p:nvSpPr>
        <p:spPr>
          <a:xfrm>
            <a:off x="3562129"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9" name="Picture Placeholder 70">
            <a:extLst>
              <a:ext uri="{FF2B5EF4-FFF2-40B4-BE49-F238E27FC236}">
                <a16:creationId xmlns:a16="http://schemas.microsoft.com/office/drawing/2014/main" id="{06492991-4D2B-4C4E-9352-1276F6D85838}"/>
              </a:ext>
            </a:extLst>
          </p:cNvPr>
          <p:cNvSpPr>
            <a:spLocks noGrp="1"/>
          </p:cNvSpPr>
          <p:nvPr>
            <p:ph type="pic" sz="quarter" idx="59" hasCustomPrompt="1"/>
          </p:nvPr>
        </p:nvSpPr>
        <p:spPr>
          <a:xfrm>
            <a:off x="4558774"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20" name="Picture Placeholder 70">
            <a:extLst>
              <a:ext uri="{FF2B5EF4-FFF2-40B4-BE49-F238E27FC236}">
                <a16:creationId xmlns:a16="http://schemas.microsoft.com/office/drawing/2014/main" id="{1C097803-AE81-1349-BC6A-AB90EBBAFA11}"/>
              </a:ext>
            </a:extLst>
          </p:cNvPr>
          <p:cNvSpPr>
            <a:spLocks noGrp="1"/>
          </p:cNvSpPr>
          <p:nvPr>
            <p:ph type="pic" sz="quarter" idx="60" hasCustomPrompt="1"/>
          </p:nvPr>
        </p:nvSpPr>
        <p:spPr>
          <a:xfrm>
            <a:off x="5555419"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21" name="Picture Placeholder 70">
            <a:extLst>
              <a:ext uri="{FF2B5EF4-FFF2-40B4-BE49-F238E27FC236}">
                <a16:creationId xmlns:a16="http://schemas.microsoft.com/office/drawing/2014/main" id="{206E4958-E1D8-1245-ABD9-0283DA25D952}"/>
              </a:ext>
            </a:extLst>
          </p:cNvPr>
          <p:cNvSpPr>
            <a:spLocks noGrp="1"/>
          </p:cNvSpPr>
          <p:nvPr>
            <p:ph type="pic" sz="quarter" idx="61" hasCustomPrompt="1"/>
          </p:nvPr>
        </p:nvSpPr>
        <p:spPr>
          <a:xfrm>
            <a:off x="6552064"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22" name="Picture Placeholder 70">
            <a:extLst>
              <a:ext uri="{FF2B5EF4-FFF2-40B4-BE49-F238E27FC236}">
                <a16:creationId xmlns:a16="http://schemas.microsoft.com/office/drawing/2014/main" id="{B67E3A6F-6FC6-6D42-AD5A-8C3C30CF7C00}"/>
              </a:ext>
            </a:extLst>
          </p:cNvPr>
          <p:cNvSpPr>
            <a:spLocks noGrp="1"/>
          </p:cNvSpPr>
          <p:nvPr>
            <p:ph type="pic" sz="quarter" idx="62" hasCustomPrompt="1"/>
          </p:nvPr>
        </p:nvSpPr>
        <p:spPr>
          <a:xfrm>
            <a:off x="7548709"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23" name="Picture Placeholder 70">
            <a:extLst>
              <a:ext uri="{FF2B5EF4-FFF2-40B4-BE49-F238E27FC236}">
                <a16:creationId xmlns:a16="http://schemas.microsoft.com/office/drawing/2014/main" id="{052E9261-C66F-A541-8CCF-2DF87A61B360}"/>
              </a:ext>
            </a:extLst>
          </p:cNvPr>
          <p:cNvSpPr>
            <a:spLocks noGrp="1"/>
          </p:cNvSpPr>
          <p:nvPr>
            <p:ph type="pic" sz="quarter" idx="63" hasCustomPrompt="1"/>
          </p:nvPr>
        </p:nvSpPr>
        <p:spPr>
          <a:xfrm>
            <a:off x="8545354"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24" name="Picture Placeholder 70">
            <a:extLst>
              <a:ext uri="{FF2B5EF4-FFF2-40B4-BE49-F238E27FC236}">
                <a16:creationId xmlns:a16="http://schemas.microsoft.com/office/drawing/2014/main" id="{62AFD23B-9172-6E49-A848-39C57188FCEB}"/>
              </a:ext>
            </a:extLst>
          </p:cNvPr>
          <p:cNvSpPr>
            <a:spLocks noGrp="1"/>
          </p:cNvSpPr>
          <p:nvPr>
            <p:ph type="pic" sz="quarter" idx="64" hasCustomPrompt="1"/>
          </p:nvPr>
        </p:nvSpPr>
        <p:spPr>
          <a:xfrm>
            <a:off x="9541999"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25" name="Picture Placeholder 70">
            <a:extLst>
              <a:ext uri="{FF2B5EF4-FFF2-40B4-BE49-F238E27FC236}">
                <a16:creationId xmlns:a16="http://schemas.microsoft.com/office/drawing/2014/main" id="{806B7746-802B-4B42-AAFC-059EA0309054}"/>
              </a:ext>
            </a:extLst>
          </p:cNvPr>
          <p:cNvSpPr>
            <a:spLocks noGrp="1"/>
          </p:cNvSpPr>
          <p:nvPr>
            <p:ph type="pic" sz="quarter" idx="65" hasCustomPrompt="1"/>
          </p:nvPr>
        </p:nvSpPr>
        <p:spPr>
          <a:xfrm>
            <a:off x="10538644"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65" name="Slide Number Placeholder 7">
            <a:extLst>
              <a:ext uri="{FF2B5EF4-FFF2-40B4-BE49-F238E27FC236}">
                <a16:creationId xmlns:a16="http://schemas.microsoft.com/office/drawing/2014/main" id="{875B8AB2-09EB-634E-92D2-81032441D7AD}"/>
              </a:ext>
            </a:extLst>
          </p:cNvPr>
          <p:cNvSpPr>
            <a:spLocks noGrp="1"/>
          </p:cNvSpPr>
          <p:nvPr>
            <p:ph type="sldNum" sz="quarter" idx="66"/>
          </p:nvPr>
        </p:nvSpPr>
        <p:spPr>
          <a:xfrm>
            <a:off x="9526815" y="6349494"/>
            <a:ext cx="2411186" cy="365125"/>
          </a:xfrm>
        </p:spPr>
        <p:txBody>
          <a:bodyPr/>
          <a:lstStyle/>
          <a:p>
            <a:fld id="{F384092C-9B9C-9748-AC6A-F06C9D03AD52}" type="slidenum">
              <a:rPr lang="en-US" smtClean="0"/>
              <a:t>‹#›</a:t>
            </a:fld>
            <a:endParaRPr lang="en-US"/>
          </a:p>
        </p:txBody>
      </p:sp>
    </p:spTree>
    <p:extLst>
      <p:ext uri="{BB962C8B-B14F-4D97-AF65-F5344CB8AC3E}">
        <p14:creationId xmlns:p14="http://schemas.microsoft.com/office/powerpoint/2010/main" val="32173552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Closing 1">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3B238B6-E03C-6341-BB42-CD23F6C67985}"/>
              </a:ext>
            </a:extLst>
          </p:cNvPr>
          <p:cNvSpPr/>
          <p:nvPr userDrawn="1"/>
        </p:nvSpPr>
        <p:spPr>
          <a:xfrm>
            <a:off x="0" y="6218903"/>
            <a:ext cx="12192000" cy="639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8" name="TextBox 7">
            <a:extLst>
              <a:ext uri="{FF2B5EF4-FFF2-40B4-BE49-F238E27FC236}">
                <a16:creationId xmlns:a16="http://schemas.microsoft.com/office/drawing/2014/main" id="{CC8A06FA-2EA2-7F42-A1C7-9FB721FC5670}"/>
              </a:ext>
            </a:extLst>
          </p:cNvPr>
          <p:cNvSpPr txBox="1"/>
          <p:nvPr userDrawn="1"/>
        </p:nvSpPr>
        <p:spPr>
          <a:xfrm flipH="1">
            <a:off x="1181653" y="342348"/>
            <a:ext cx="0" cy="0"/>
          </a:xfrm>
          <a:prstGeom prst="rect">
            <a:avLst/>
          </a:prstGeom>
          <a:noFill/>
        </p:spPr>
        <p:txBody>
          <a:bodyPr wrap="none" rtlCol="0">
            <a:noAutofit/>
          </a:bodyPr>
          <a:lstStyle/>
          <a:p>
            <a:endParaRPr lang="en-US" sz="2333"/>
          </a:p>
        </p:txBody>
      </p:sp>
      <p:sp>
        <p:nvSpPr>
          <p:cNvPr id="10" name="TextBox 9">
            <a:extLst>
              <a:ext uri="{FF2B5EF4-FFF2-40B4-BE49-F238E27FC236}">
                <a16:creationId xmlns:a16="http://schemas.microsoft.com/office/drawing/2014/main" id="{79923F16-88E8-064C-BB77-BA786F835872}"/>
              </a:ext>
            </a:extLst>
          </p:cNvPr>
          <p:cNvSpPr txBox="1"/>
          <p:nvPr userDrawn="1"/>
        </p:nvSpPr>
        <p:spPr>
          <a:xfrm flipH="1">
            <a:off x="3637936" y="196645"/>
            <a:ext cx="0" cy="0"/>
          </a:xfrm>
          <a:prstGeom prst="rect">
            <a:avLst/>
          </a:prstGeom>
          <a:noFill/>
        </p:spPr>
        <p:txBody>
          <a:bodyPr wrap="none" rtlCol="0">
            <a:noAutofit/>
          </a:bodyPr>
          <a:lstStyle/>
          <a:p>
            <a:endParaRPr lang="en-US" sz="2333"/>
          </a:p>
        </p:txBody>
      </p:sp>
      <p:pic>
        <p:nvPicPr>
          <p:cNvPr id="3" name="Picture 2">
            <a:extLst>
              <a:ext uri="{FF2B5EF4-FFF2-40B4-BE49-F238E27FC236}">
                <a16:creationId xmlns:a16="http://schemas.microsoft.com/office/drawing/2014/main" id="{D2175086-52DC-3B42-9CB8-DE5E5CBB8B15}"/>
              </a:ext>
            </a:extLst>
          </p:cNvPr>
          <p:cNvPicPr>
            <a:picLocks noChangeAspect="1"/>
          </p:cNvPicPr>
          <p:nvPr userDrawn="1"/>
        </p:nvPicPr>
        <p:blipFill>
          <a:blip r:embed="rId2">
            <a:extLst>
              <a:ext uri="{28A0092B-C50C-407E-A947-70E740481C1C}">
                <a14:useLocalDpi xmlns:a14="http://schemas.microsoft.com/office/drawing/2010/main" val="0"/>
              </a:ext>
            </a:extLst>
          </a:blip>
          <a:srcRect b="30229"/>
          <a:stretch>
            <a:fillRect/>
          </a:stretch>
        </p:blipFill>
        <p:spPr>
          <a:xfrm>
            <a:off x="709516" y="1358547"/>
            <a:ext cx="11165922" cy="3583568"/>
          </a:xfrm>
          <a:prstGeom prst="rect">
            <a:avLst/>
          </a:prstGeom>
        </p:spPr>
      </p:pic>
      <p:sp>
        <p:nvSpPr>
          <p:cNvPr id="13" name="Text Placeholder 12"/>
          <p:cNvSpPr>
            <a:spLocks noGrp="1"/>
          </p:cNvSpPr>
          <p:nvPr>
            <p:ph type="body" sz="quarter" idx="10" hasCustomPrompt="1"/>
          </p:nvPr>
        </p:nvSpPr>
        <p:spPr>
          <a:xfrm>
            <a:off x="6846542" y="1223878"/>
            <a:ext cx="4745790" cy="402507"/>
          </a:xfrm>
          <a:prstGeom prst="rect">
            <a:avLst/>
          </a:prstGeom>
        </p:spPr>
        <p:txBody>
          <a:bodyPr anchor="b">
            <a:normAutofit/>
          </a:bodyPr>
          <a:lstStyle>
            <a:lvl1pPr marL="0" indent="0">
              <a:lnSpc>
                <a:spcPct val="100000"/>
              </a:lnSpc>
              <a:spcAft>
                <a:spcPct val="0"/>
              </a:spcAft>
              <a:buNone/>
              <a:defRPr sz="2167"/>
            </a:lvl1pPr>
            <a:lvl2pPr marL="457182" indent="0">
              <a:buNone/>
              <a:defRPr/>
            </a:lvl2pPr>
            <a:lvl3pPr marL="914363" indent="0">
              <a:buNone/>
              <a:defRPr/>
            </a:lvl3pPr>
            <a:lvl4pPr marL="1371545" indent="0">
              <a:buNone/>
              <a:defRPr/>
            </a:lvl4pPr>
            <a:lvl5pPr marL="1828727" indent="0">
              <a:buNone/>
              <a:defRPr/>
            </a:lvl5pPr>
          </a:lstStyle>
          <a:p>
            <a:pPr lvl="0"/>
            <a:r>
              <a:rPr lang="en-US"/>
              <a:t>Get in touch with us:</a:t>
            </a:r>
          </a:p>
        </p:txBody>
      </p:sp>
      <p:sp>
        <p:nvSpPr>
          <p:cNvPr id="14" name="Text Placeholder 12"/>
          <p:cNvSpPr>
            <a:spLocks noGrp="1"/>
          </p:cNvSpPr>
          <p:nvPr>
            <p:ph type="body" sz="quarter" idx="11" hasCustomPrompt="1"/>
          </p:nvPr>
        </p:nvSpPr>
        <p:spPr>
          <a:xfrm>
            <a:off x="6846542" y="1571954"/>
            <a:ext cx="4745790" cy="407000"/>
          </a:xfrm>
          <a:prstGeom prst="rect">
            <a:avLst/>
          </a:prstGeom>
        </p:spPr>
        <p:txBody>
          <a:bodyPr>
            <a:normAutofit/>
          </a:bodyPr>
          <a:lstStyle>
            <a:lvl1pPr marL="0" indent="0">
              <a:lnSpc>
                <a:spcPct val="100000"/>
              </a:lnSpc>
              <a:spcAft>
                <a:spcPct val="0"/>
              </a:spcAft>
              <a:buNone/>
              <a:defRPr sz="2167" b="1" i="0">
                <a:latin typeface="DM Sans" charset="0"/>
                <a:ea typeface="DM Sans" charset="0"/>
                <a:cs typeface="DM Sans"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First Name Last Name</a:t>
            </a:r>
          </a:p>
        </p:txBody>
      </p:sp>
      <p:sp>
        <p:nvSpPr>
          <p:cNvPr id="15" name="Text Placeholder 12"/>
          <p:cNvSpPr>
            <a:spLocks noGrp="1"/>
          </p:cNvSpPr>
          <p:nvPr>
            <p:ph type="body" sz="quarter" idx="12" hasCustomPrompt="1"/>
          </p:nvPr>
        </p:nvSpPr>
        <p:spPr>
          <a:xfrm>
            <a:off x="6846542" y="2107947"/>
            <a:ext cx="4745790" cy="866707"/>
          </a:xfrm>
          <a:prstGeom prst="rect">
            <a:avLst/>
          </a:prstGeom>
        </p:spPr>
        <p:txBody>
          <a:bodyPr anchor="t">
            <a:normAutofit/>
          </a:bodyPr>
          <a:lstStyle>
            <a:lvl1pPr marL="0" indent="0">
              <a:lnSpc>
                <a:spcPct val="100000"/>
              </a:lnSpc>
              <a:spcBef>
                <a:spcPct val="0"/>
              </a:spcBef>
              <a:spcAft>
                <a:spcPct val="0"/>
              </a:spcAft>
              <a:buNone/>
              <a:defRPr sz="1500" baseline="0"/>
            </a:lvl1pPr>
            <a:lvl2pPr marL="457182" indent="0">
              <a:buNone/>
              <a:defRPr/>
            </a:lvl2pPr>
            <a:lvl3pPr marL="914363" indent="0">
              <a:buNone/>
              <a:defRPr/>
            </a:lvl3pPr>
            <a:lvl4pPr marL="1371545" indent="0">
              <a:buNone/>
              <a:defRPr/>
            </a:lvl4pPr>
            <a:lvl5pPr marL="1828727" indent="0">
              <a:buNone/>
              <a:defRPr/>
            </a:lvl5pPr>
          </a:lstStyle>
          <a:p>
            <a:pPr lvl="0"/>
            <a:r>
              <a:rPr lang="en-US"/>
              <a:t>Job title, phone number, email info here</a:t>
            </a:r>
          </a:p>
        </p:txBody>
      </p:sp>
      <p:sp>
        <p:nvSpPr>
          <p:cNvPr id="12" name="Text Placeholder 4">
            <a:extLst>
              <a:ext uri="{FF2B5EF4-FFF2-40B4-BE49-F238E27FC236}">
                <a16:creationId xmlns:a16="http://schemas.microsoft.com/office/drawing/2014/main" id="{FB7E23C0-8637-734E-9AE8-24701DDFCA02}"/>
              </a:ext>
            </a:extLst>
          </p:cNvPr>
          <p:cNvSpPr>
            <a:spLocks noGrp="1"/>
          </p:cNvSpPr>
          <p:nvPr>
            <p:ph type="body" sz="quarter" idx="14" hasCustomPrompt="1"/>
          </p:nvPr>
        </p:nvSpPr>
        <p:spPr>
          <a:xfrm>
            <a:off x="832849" y="5293935"/>
            <a:ext cx="10470151" cy="976065"/>
          </a:xfrm>
        </p:spPr>
        <p:txBody>
          <a:bodyPr/>
          <a:lstStyle>
            <a:lvl1pPr marL="6615" indent="-6615">
              <a:buFontTx/>
              <a:buNone/>
              <a:defRPr sz="1000" b="0" i="0">
                <a:solidFill>
                  <a:schemeClr val="tx2"/>
                </a:solidFill>
                <a:latin typeface="DM Sans" pitchFamily="2" charset="77"/>
              </a:defRPr>
            </a:lvl1pPr>
          </a:lstStyle>
          <a:p>
            <a:pPr lvl="0"/>
            <a:r>
              <a:rPr lang="en-US"/>
              <a:t>About ICF </a:t>
            </a:r>
          </a:p>
          <a:p>
            <a:pPr lvl="0"/>
            <a:r>
              <a:rPr lang="en-US"/>
              <a:t>ICF (NASDAQ:ICFI) is a global consulting and digital services company with over 7,000 full- and part-time employees, but we are not your typical consultants. At ICF, business analysts and policy specialists work together with digital strategists, data scientists and creatives. We combine unmatched industry expertise with cutting-edge engagement capabilities to help organizations solve their most complex challenges. Since 1969, public and private sector clients have worked with ICF to navigate change and shape the future.</a:t>
            </a:r>
          </a:p>
        </p:txBody>
      </p:sp>
    </p:spTree>
    <p:extLst>
      <p:ext uri="{BB962C8B-B14F-4D97-AF65-F5344CB8AC3E}">
        <p14:creationId xmlns:p14="http://schemas.microsoft.com/office/powerpoint/2010/main" val="7553396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Closing 2">
    <p:bg>
      <p:bgPr>
        <a:solidFill>
          <a:srgbClr val="0785F2"/>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C8A06FA-2EA2-7F42-A1C7-9FB721FC5670}"/>
              </a:ext>
            </a:extLst>
          </p:cNvPr>
          <p:cNvSpPr txBox="1"/>
          <p:nvPr userDrawn="1"/>
        </p:nvSpPr>
        <p:spPr>
          <a:xfrm flipH="1">
            <a:off x="1181653" y="342348"/>
            <a:ext cx="0" cy="0"/>
          </a:xfrm>
          <a:prstGeom prst="rect">
            <a:avLst/>
          </a:prstGeom>
          <a:noFill/>
        </p:spPr>
        <p:txBody>
          <a:bodyPr wrap="none" rtlCol="0">
            <a:noAutofit/>
          </a:bodyPr>
          <a:lstStyle/>
          <a:p>
            <a:endParaRPr lang="en-US" sz="2333"/>
          </a:p>
        </p:txBody>
      </p:sp>
      <p:sp>
        <p:nvSpPr>
          <p:cNvPr id="10" name="TextBox 9">
            <a:extLst>
              <a:ext uri="{FF2B5EF4-FFF2-40B4-BE49-F238E27FC236}">
                <a16:creationId xmlns:a16="http://schemas.microsoft.com/office/drawing/2014/main" id="{79923F16-88E8-064C-BB77-BA786F835872}"/>
              </a:ext>
            </a:extLst>
          </p:cNvPr>
          <p:cNvSpPr txBox="1"/>
          <p:nvPr userDrawn="1"/>
        </p:nvSpPr>
        <p:spPr>
          <a:xfrm flipH="1">
            <a:off x="3637936" y="196645"/>
            <a:ext cx="0" cy="0"/>
          </a:xfrm>
          <a:prstGeom prst="rect">
            <a:avLst/>
          </a:prstGeom>
          <a:noFill/>
        </p:spPr>
        <p:txBody>
          <a:bodyPr wrap="none" rtlCol="0">
            <a:noAutofit/>
          </a:bodyPr>
          <a:lstStyle/>
          <a:p>
            <a:endParaRPr lang="en-US" sz="2333"/>
          </a:p>
        </p:txBody>
      </p:sp>
      <p:pic>
        <p:nvPicPr>
          <p:cNvPr id="3" name="Picture 2">
            <a:extLst>
              <a:ext uri="{FF2B5EF4-FFF2-40B4-BE49-F238E27FC236}">
                <a16:creationId xmlns:a16="http://schemas.microsoft.com/office/drawing/2014/main" id="{D2175086-52DC-3B42-9CB8-DE5E5CBB8B15}"/>
              </a:ext>
            </a:extLst>
          </p:cNvPr>
          <p:cNvPicPr>
            <a:picLocks noChangeAspect="1"/>
          </p:cNvPicPr>
          <p:nvPr userDrawn="1"/>
        </p:nvPicPr>
        <p:blipFill>
          <a:blip r:embed="rId2">
            <a:extLst>
              <a:ext uri="{28A0092B-C50C-407E-A947-70E740481C1C}">
                <a14:useLocalDpi xmlns:a14="http://schemas.microsoft.com/office/drawing/2010/main" val="0"/>
              </a:ext>
            </a:extLst>
          </a:blip>
          <a:srcRect b="27261"/>
          <a:stretch>
            <a:fillRect/>
          </a:stretch>
        </p:blipFill>
        <p:spPr>
          <a:xfrm>
            <a:off x="709516" y="1358547"/>
            <a:ext cx="11165922" cy="3735968"/>
          </a:xfrm>
          <a:prstGeom prst="rect">
            <a:avLst/>
          </a:prstGeom>
        </p:spPr>
      </p:pic>
      <p:sp>
        <p:nvSpPr>
          <p:cNvPr id="13" name="Text Placeholder 12"/>
          <p:cNvSpPr>
            <a:spLocks noGrp="1"/>
          </p:cNvSpPr>
          <p:nvPr>
            <p:ph type="body" sz="quarter" idx="10" hasCustomPrompt="1"/>
          </p:nvPr>
        </p:nvSpPr>
        <p:spPr>
          <a:xfrm>
            <a:off x="6846542" y="1223878"/>
            <a:ext cx="4745790" cy="402507"/>
          </a:xfrm>
          <a:prstGeom prst="rect">
            <a:avLst/>
          </a:prstGeom>
        </p:spPr>
        <p:txBody>
          <a:bodyPr anchor="b">
            <a:normAutofit/>
          </a:bodyPr>
          <a:lstStyle>
            <a:lvl1pPr marL="0" indent="0">
              <a:lnSpc>
                <a:spcPct val="100000"/>
              </a:lnSpc>
              <a:spcAft>
                <a:spcPct val="0"/>
              </a:spcAft>
              <a:buNone/>
              <a:defRPr sz="2167"/>
            </a:lvl1pPr>
            <a:lvl2pPr marL="457182" indent="0">
              <a:buNone/>
              <a:defRPr/>
            </a:lvl2pPr>
            <a:lvl3pPr marL="914363" indent="0">
              <a:buNone/>
              <a:defRPr/>
            </a:lvl3pPr>
            <a:lvl4pPr marL="1371545" indent="0">
              <a:buNone/>
              <a:defRPr/>
            </a:lvl4pPr>
            <a:lvl5pPr marL="1828727" indent="0">
              <a:buNone/>
              <a:defRPr/>
            </a:lvl5pPr>
          </a:lstStyle>
          <a:p>
            <a:pPr lvl="0"/>
            <a:r>
              <a:rPr lang="en-US"/>
              <a:t>Get in touch with us:</a:t>
            </a:r>
          </a:p>
        </p:txBody>
      </p:sp>
      <p:sp>
        <p:nvSpPr>
          <p:cNvPr id="14" name="Text Placeholder 12"/>
          <p:cNvSpPr>
            <a:spLocks noGrp="1"/>
          </p:cNvSpPr>
          <p:nvPr>
            <p:ph type="body" sz="quarter" idx="11" hasCustomPrompt="1"/>
          </p:nvPr>
        </p:nvSpPr>
        <p:spPr>
          <a:xfrm>
            <a:off x="6846542" y="1571954"/>
            <a:ext cx="4745790" cy="407000"/>
          </a:xfrm>
          <a:prstGeom prst="rect">
            <a:avLst/>
          </a:prstGeom>
        </p:spPr>
        <p:txBody>
          <a:bodyPr>
            <a:normAutofit/>
          </a:bodyPr>
          <a:lstStyle>
            <a:lvl1pPr marL="0" indent="0">
              <a:lnSpc>
                <a:spcPct val="100000"/>
              </a:lnSpc>
              <a:spcAft>
                <a:spcPct val="0"/>
              </a:spcAft>
              <a:buNone/>
              <a:defRPr sz="2167" b="1" i="0">
                <a:latin typeface="DM Sans" charset="0"/>
                <a:ea typeface="DM Sans" charset="0"/>
                <a:cs typeface="DM Sans"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First Name Last Name</a:t>
            </a:r>
          </a:p>
        </p:txBody>
      </p:sp>
      <p:sp>
        <p:nvSpPr>
          <p:cNvPr id="15" name="Text Placeholder 12"/>
          <p:cNvSpPr>
            <a:spLocks noGrp="1"/>
          </p:cNvSpPr>
          <p:nvPr>
            <p:ph type="body" sz="quarter" idx="12" hasCustomPrompt="1"/>
          </p:nvPr>
        </p:nvSpPr>
        <p:spPr>
          <a:xfrm>
            <a:off x="6846542" y="2107947"/>
            <a:ext cx="4745790" cy="866707"/>
          </a:xfrm>
          <a:prstGeom prst="rect">
            <a:avLst/>
          </a:prstGeom>
        </p:spPr>
        <p:txBody>
          <a:bodyPr anchor="t">
            <a:normAutofit/>
          </a:bodyPr>
          <a:lstStyle>
            <a:lvl1pPr marL="0" indent="0">
              <a:lnSpc>
                <a:spcPct val="100000"/>
              </a:lnSpc>
              <a:spcBef>
                <a:spcPct val="0"/>
              </a:spcBef>
              <a:spcAft>
                <a:spcPct val="0"/>
              </a:spcAft>
              <a:buNone/>
              <a:defRPr sz="1500"/>
            </a:lvl1pPr>
            <a:lvl2pPr marL="457182" indent="0">
              <a:buNone/>
              <a:defRPr/>
            </a:lvl2pPr>
            <a:lvl3pPr marL="914363" indent="0">
              <a:buNone/>
              <a:defRPr/>
            </a:lvl3pPr>
            <a:lvl4pPr marL="1371545" indent="0">
              <a:buNone/>
              <a:defRPr/>
            </a:lvl4pPr>
            <a:lvl5pPr marL="1828727" indent="0">
              <a:buNone/>
              <a:defRPr/>
            </a:lvl5pPr>
          </a:lstStyle>
          <a:p>
            <a:pPr lvl="0"/>
            <a:r>
              <a:rPr lang="en-US"/>
              <a:t>Job title, phone number, email info here</a:t>
            </a:r>
          </a:p>
        </p:txBody>
      </p:sp>
      <p:sp>
        <p:nvSpPr>
          <p:cNvPr id="12" name="Text Placeholder 4">
            <a:extLst>
              <a:ext uri="{FF2B5EF4-FFF2-40B4-BE49-F238E27FC236}">
                <a16:creationId xmlns:a16="http://schemas.microsoft.com/office/drawing/2014/main" id="{D5F40FF9-350B-D446-BE18-10E50F4BD763}"/>
              </a:ext>
            </a:extLst>
          </p:cNvPr>
          <p:cNvSpPr>
            <a:spLocks noGrp="1"/>
          </p:cNvSpPr>
          <p:nvPr>
            <p:ph type="body" sz="quarter" idx="14" hasCustomPrompt="1"/>
          </p:nvPr>
        </p:nvSpPr>
        <p:spPr>
          <a:xfrm>
            <a:off x="832849" y="5151758"/>
            <a:ext cx="10470151" cy="1268110"/>
          </a:xfrm>
        </p:spPr>
        <p:txBody>
          <a:bodyPr/>
          <a:lstStyle>
            <a:lvl1pPr marL="6615" indent="-6615">
              <a:buFontTx/>
              <a:buNone/>
              <a:defRPr sz="1000" b="0" i="0">
                <a:solidFill>
                  <a:schemeClr val="accent6"/>
                </a:solidFill>
                <a:latin typeface="DM Sans" pitchFamily="2" charset="77"/>
              </a:defRPr>
            </a:lvl1pPr>
          </a:lstStyle>
          <a:p>
            <a:pPr lvl="0"/>
            <a:r>
              <a:rPr lang="en-US"/>
              <a:t>About ICF </a:t>
            </a:r>
          </a:p>
          <a:p>
            <a:pPr lvl="0"/>
            <a:r>
              <a:rPr lang="en-US"/>
              <a:t>ICF (NASDAQ:ICFI) is a global consulting and digital services company with over 7,000 full- and part-time employees, but we are not your typical consultants. At ICF, business analysts and policy specialists work together with digital strategists, data scientists and creatives. We combine unmatched industry expertise with cutting-edge engagement capabilities to help organizations solve their most complex challenges. Since 1969, public and private sector clients have worked with ICF to navigate change and shape the future.</a:t>
            </a:r>
          </a:p>
        </p:txBody>
      </p:sp>
      <p:sp>
        <p:nvSpPr>
          <p:cNvPr id="9" name="Rectangle 8">
            <a:extLst>
              <a:ext uri="{FF2B5EF4-FFF2-40B4-BE49-F238E27FC236}">
                <a16:creationId xmlns:a16="http://schemas.microsoft.com/office/drawing/2014/main" id="{9D3E5E1F-1658-8C43-BF71-A6B74F1FF3A8}"/>
              </a:ext>
            </a:extLst>
          </p:cNvPr>
          <p:cNvSpPr/>
          <p:nvPr userDrawn="1"/>
        </p:nvSpPr>
        <p:spPr>
          <a:xfrm>
            <a:off x="0" y="6218903"/>
            <a:ext cx="12192000" cy="63909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23720523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Click to edit Master subtitle style</a:t>
            </a:r>
          </a:p>
        </p:txBody>
      </p:sp>
    </p:spTree>
    <p:extLst>
      <p:ext uri="{BB962C8B-B14F-4D97-AF65-F5344CB8AC3E}">
        <p14:creationId xmlns:p14="http://schemas.microsoft.com/office/powerpoint/2010/main" val="230845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Title Text + Photo Grid">
    <p:spTree>
      <p:nvGrpSpPr>
        <p:cNvPr id="1" name=""/>
        <p:cNvGrpSpPr/>
        <p:nvPr/>
      </p:nvGrpSpPr>
      <p:grpSpPr>
        <a:xfrm>
          <a:off x="0" y="0"/>
          <a:ext cx="0" cy="0"/>
          <a:chOff x="0" y="0"/>
          <a:chExt cx="0" cy="0"/>
        </a:xfrm>
      </p:grpSpPr>
      <p:sp>
        <p:nvSpPr>
          <p:cNvPr id="16" name="Picture Placeholder 9">
            <a:extLst>
              <a:ext uri="{FF2B5EF4-FFF2-40B4-BE49-F238E27FC236}">
                <a16:creationId xmlns:a16="http://schemas.microsoft.com/office/drawing/2014/main" id="{474C3DF8-FF0A-114D-AD46-3284F2AAC379}"/>
              </a:ext>
            </a:extLst>
          </p:cNvPr>
          <p:cNvSpPr>
            <a:spLocks noGrp="1"/>
          </p:cNvSpPr>
          <p:nvPr>
            <p:ph type="pic" sz="quarter" idx="19"/>
          </p:nvPr>
        </p:nvSpPr>
        <p:spPr>
          <a:xfrm>
            <a:off x="9144000" y="4338000"/>
            <a:ext cx="3048000" cy="2520000"/>
          </a:xfrm>
        </p:spPr>
        <p:txBody>
          <a:bodyPr/>
          <a:lstStyle/>
          <a:p>
            <a:r>
              <a:rPr lang="en-US"/>
              <a:t>Click icon to add picture</a:t>
            </a:r>
          </a:p>
        </p:txBody>
      </p:sp>
      <p:sp>
        <p:nvSpPr>
          <p:cNvPr id="18" name="Picture Placeholder 9">
            <a:extLst>
              <a:ext uri="{FF2B5EF4-FFF2-40B4-BE49-F238E27FC236}">
                <a16:creationId xmlns:a16="http://schemas.microsoft.com/office/drawing/2014/main" id="{D28DC93E-8359-2B4B-85F0-34E5B75632E2}"/>
              </a:ext>
            </a:extLst>
          </p:cNvPr>
          <p:cNvSpPr>
            <a:spLocks noGrp="1"/>
          </p:cNvSpPr>
          <p:nvPr>
            <p:ph type="pic" sz="quarter" idx="20"/>
          </p:nvPr>
        </p:nvSpPr>
        <p:spPr>
          <a:xfrm>
            <a:off x="6096000" y="4338000"/>
            <a:ext cx="2996436" cy="2520000"/>
          </a:xfrm>
        </p:spPr>
        <p:txBody>
          <a:bodyPr/>
          <a:lstStyle/>
          <a:p>
            <a:r>
              <a:rPr lang="en-US"/>
              <a:t>Click icon to add picture</a:t>
            </a:r>
          </a:p>
        </p:txBody>
      </p:sp>
      <p:sp>
        <p:nvSpPr>
          <p:cNvPr id="2" name="Title 1"/>
          <p:cNvSpPr>
            <a:spLocks noGrp="1"/>
          </p:cNvSpPr>
          <p:nvPr>
            <p:ph type="title"/>
          </p:nvPr>
        </p:nvSpPr>
        <p:spPr>
          <a:xfrm>
            <a:off x="444500" y="95250"/>
            <a:ext cx="10858500" cy="762000"/>
          </a:xfrm>
        </p:spPr>
        <p:txBody>
          <a:bodyPr anchor="ctr"/>
          <a:lstStyle>
            <a:lvl1pPr>
              <a:defRPr sz="2500" b="0">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endCxn id="2" idx="2"/>
          </p:cNvCxnSpPr>
          <p:nvPr userDrawn="1"/>
        </p:nvCxnSpPr>
        <p:spPr>
          <a:xfrm>
            <a:off x="445975" y="857250"/>
            <a:ext cx="542777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A4C48DF8-AF84-C642-B722-B48C8CF2B2DF}"/>
              </a:ext>
            </a:extLst>
          </p:cNvPr>
          <p:cNvSpPr>
            <a:spLocks noGrp="1"/>
          </p:cNvSpPr>
          <p:nvPr>
            <p:ph type="pic" sz="quarter" idx="14"/>
          </p:nvPr>
        </p:nvSpPr>
        <p:spPr>
          <a:xfrm>
            <a:off x="6096000" y="1"/>
            <a:ext cx="6096000" cy="1764632"/>
          </a:xfrm>
        </p:spPr>
        <p:txBody>
          <a:bodyPr/>
          <a:lstStyle/>
          <a:p>
            <a:r>
              <a:rPr lang="en-US"/>
              <a:t>Click icon to add picture</a:t>
            </a:r>
          </a:p>
        </p:txBody>
      </p:sp>
      <p:sp>
        <p:nvSpPr>
          <p:cNvPr id="11" name="Text Placeholder 6">
            <a:extLst>
              <a:ext uri="{FF2B5EF4-FFF2-40B4-BE49-F238E27FC236}">
                <a16:creationId xmlns:a16="http://schemas.microsoft.com/office/drawing/2014/main" id="{5274C334-D308-5346-B457-E27A7BCF9DB5}"/>
              </a:ext>
            </a:extLst>
          </p:cNvPr>
          <p:cNvSpPr>
            <a:spLocks noGrp="1"/>
          </p:cNvSpPr>
          <p:nvPr>
            <p:ph type="body" sz="quarter" idx="13"/>
          </p:nvPr>
        </p:nvSpPr>
        <p:spPr>
          <a:xfrm>
            <a:off x="603250" y="1397000"/>
            <a:ext cx="4309682" cy="3658833"/>
          </a:xfrm>
          <a:prstGeom prst="rect">
            <a:avLst/>
          </a:prstGeom>
        </p:spPr>
        <p:txBody>
          <a:bodyPr/>
          <a:lstStyle>
            <a:lvl1pPr marL="0" indent="0">
              <a:spcAft>
                <a:spcPct val="0"/>
              </a:spcAft>
              <a:buNone/>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9">
            <a:extLst>
              <a:ext uri="{FF2B5EF4-FFF2-40B4-BE49-F238E27FC236}">
                <a16:creationId xmlns:a16="http://schemas.microsoft.com/office/drawing/2014/main" id="{AF9DD883-9E45-A84B-931B-28212C5F8DC5}"/>
              </a:ext>
            </a:extLst>
          </p:cNvPr>
          <p:cNvSpPr>
            <a:spLocks noGrp="1"/>
          </p:cNvSpPr>
          <p:nvPr>
            <p:ph type="pic" sz="quarter" idx="17"/>
          </p:nvPr>
        </p:nvSpPr>
        <p:spPr>
          <a:xfrm>
            <a:off x="9144000" y="1830703"/>
            <a:ext cx="3048000" cy="2465298"/>
          </a:xfrm>
        </p:spPr>
        <p:txBody>
          <a:bodyPr/>
          <a:lstStyle/>
          <a:p>
            <a:r>
              <a:rPr lang="en-US"/>
              <a:t>Click icon to add picture</a:t>
            </a:r>
          </a:p>
        </p:txBody>
      </p:sp>
      <p:sp>
        <p:nvSpPr>
          <p:cNvPr id="15" name="Picture Placeholder 9">
            <a:extLst>
              <a:ext uri="{FF2B5EF4-FFF2-40B4-BE49-F238E27FC236}">
                <a16:creationId xmlns:a16="http://schemas.microsoft.com/office/drawing/2014/main" id="{C629F609-7F7A-E04F-BC26-59D64553538F}"/>
              </a:ext>
            </a:extLst>
          </p:cNvPr>
          <p:cNvSpPr>
            <a:spLocks noGrp="1"/>
          </p:cNvSpPr>
          <p:nvPr>
            <p:ph type="pic" sz="quarter" idx="18"/>
          </p:nvPr>
        </p:nvSpPr>
        <p:spPr>
          <a:xfrm>
            <a:off x="6096000" y="1830703"/>
            <a:ext cx="2996436" cy="2465298"/>
          </a:xfrm>
        </p:spPr>
        <p:txBody>
          <a:bodyPr/>
          <a:lstStyle/>
          <a:p>
            <a:r>
              <a:rPr lang="en-US"/>
              <a:t>Click icon to add picture</a:t>
            </a:r>
          </a:p>
        </p:txBody>
      </p:sp>
    </p:spTree>
    <p:extLst>
      <p:ext uri="{BB962C8B-B14F-4D97-AF65-F5344CB8AC3E}">
        <p14:creationId xmlns:p14="http://schemas.microsoft.com/office/powerpoint/2010/main" val="2766276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Title Bullets + Photo Grid ">
    <p:spTree>
      <p:nvGrpSpPr>
        <p:cNvPr id="1" name=""/>
        <p:cNvGrpSpPr/>
        <p:nvPr/>
      </p:nvGrpSpPr>
      <p:grpSpPr>
        <a:xfrm>
          <a:off x="0" y="0"/>
          <a:ext cx="0" cy="0"/>
          <a:chOff x="0" y="0"/>
          <a:chExt cx="0" cy="0"/>
        </a:xfrm>
      </p:grpSpPr>
      <p:sp>
        <p:nvSpPr>
          <p:cNvPr id="16" name="Picture Placeholder 9">
            <a:extLst>
              <a:ext uri="{FF2B5EF4-FFF2-40B4-BE49-F238E27FC236}">
                <a16:creationId xmlns:a16="http://schemas.microsoft.com/office/drawing/2014/main" id="{77146174-1369-3447-BFB1-54A2E08A3D15}"/>
              </a:ext>
            </a:extLst>
          </p:cNvPr>
          <p:cNvSpPr>
            <a:spLocks noGrp="1"/>
          </p:cNvSpPr>
          <p:nvPr>
            <p:ph type="pic" sz="quarter" idx="19"/>
          </p:nvPr>
        </p:nvSpPr>
        <p:spPr>
          <a:xfrm>
            <a:off x="9144000" y="4338000"/>
            <a:ext cx="3048000" cy="2520000"/>
          </a:xfrm>
        </p:spPr>
        <p:txBody>
          <a:bodyPr/>
          <a:lstStyle/>
          <a:p>
            <a:r>
              <a:rPr lang="en-US"/>
              <a:t>Click icon to add picture</a:t>
            </a:r>
          </a:p>
        </p:txBody>
      </p:sp>
      <p:sp>
        <p:nvSpPr>
          <p:cNvPr id="18" name="Picture Placeholder 9">
            <a:extLst>
              <a:ext uri="{FF2B5EF4-FFF2-40B4-BE49-F238E27FC236}">
                <a16:creationId xmlns:a16="http://schemas.microsoft.com/office/drawing/2014/main" id="{84FFE37B-26AB-4B44-B6F2-C76C87C80374}"/>
              </a:ext>
            </a:extLst>
          </p:cNvPr>
          <p:cNvSpPr>
            <a:spLocks noGrp="1"/>
          </p:cNvSpPr>
          <p:nvPr>
            <p:ph type="pic" sz="quarter" idx="20"/>
          </p:nvPr>
        </p:nvSpPr>
        <p:spPr>
          <a:xfrm>
            <a:off x="6096000" y="4338000"/>
            <a:ext cx="2996436" cy="2520000"/>
          </a:xfrm>
        </p:spPr>
        <p:txBody>
          <a:bodyPr/>
          <a:lstStyle/>
          <a:p>
            <a:r>
              <a:rPr lang="en-US"/>
              <a:t>Click icon to add picture</a:t>
            </a:r>
          </a:p>
        </p:txBody>
      </p:sp>
      <p:sp>
        <p:nvSpPr>
          <p:cNvPr id="2" name="Title 1"/>
          <p:cNvSpPr>
            <a:spLocks noGrp="1"/>
          </p:cNvSpPr>
          <p:nvPr>
            <p:ph type="title"/>
          </p:nvPr>
        </p:nvSpPr>
        <p:spPr>
          <a:xfrm>
            <a:off x="444500" y="95250"/>
            <a:ext cx="5441500" cy="762000"/>
          </a:xfrm>
        </p:spPr>
        <p:txBody>
          <a:bodyPr anchor="ctr"/>
          <a:lstStyle>
            <a:lvl1pPr>
              <a:defRPr sz="2500" b="0">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603250" y="1397000"/>
            <a:ext cx="4309682" cy="3538037"/>
          </a:xfrm>
          <a:prstGeom prst="rect">
            <a:avLst/>
          </a:prstGeom>
        </p:spPr>
        <p:txBody>
          <a:bodyPr/>
          <a:lstStyle>
            <a:lvl1pPr>
              <a:spcAft>
                <a:spcPct val="0"/>
              </a:spcAft>
              <a:defRPr/>
            </a:lvl1pPr>
            <a:lvl2pPr>
              <a:spcAft>
                <a:spcPct val="0"/>
              </a:spcAft>
              <a:defRPr/>
            </a:lvl2pPr>
            <a:lvl3pPr>
              <a:spcAft>
                <a:spcPct val="0"/>
              </a:spcAft>
              <a:defRPr/>
            </a:lvl3pPr>
            <a:lvl4pPr>
              <a:spcAft>
                <a:spcPct val="0"/>
              </a:spcAft>
              <a:defRPr/>
            </a:lvl4pPr>
            <a:lvl5pPr>
              <a:spcAft>
                <a:spcPct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9">
            <a:extLst>
              <a:ext uri="{FF2B5EF4-FFF2-40B4-BE49-F238E27FC236}">
                <a16:creationId xmlns:a16="http://schemas.microsoft.com/office/drawing/2014/main" id="{79D388F4-881B-EB44-AB00-7E5972F71DF9}"/>
              </a:ext>
            </a:extLst>
          </p:cNvPr>
          <p:cNvSpPr>
            <a:spLocks noGrp="1"/>
          </p:cNvSpPr>
          <p:nvPr>
            <p:ph type="pic" sz="quarter" idx="14"/>
          </p:nvPr>
        </p:nvSpPr>
        <p:spPr>
          <a:xfrm>
            <a:off x="6096000" y="1"/>
            <a:ext cx="6096000" cy="1764632"/>
          </a:xfrm>
        </p:spPr>
        <p:txBody>
          <a:bodyPr/>
          <a:lstStyle/>
          <a:p>
            <a:r>
              <a:rPr lang="en-US"/>
              <a:t>Click icon to add picture</a:t>
            </a:r>
          </a:p>
        </p:txBody>
      </p:sp>
      <p:sp>
        <p:nvSpPr>
          <p:cNvPr id="19" name="Picture Placeholder 9">
            <a:extLst>
              <a:ext uri="{FF2B5EF4-FFF2-40B4-BE49-F238E27FC236}">
                <a16:creationId xmlns:a16="http://schemas.microsoft.com/office/drawing/2014/main" id="{CDFA1D05-0943-2A45-8F4A-E16F413037CF}"/>
              </a:ext>
            </a:extLst>
          </p:cNvPr>
          <p:cNvSpPr>
            <a:spLocks noGrp="1"/>
          </p:cNvSpPr>
          <p:nvPr>
            <p:ph type="pic" sz="quarter" idx="17"/>
          </p:nvPr>
        </p:nvSpPr>
        <p:spPr>
          <a:xfrm>
            <a:off x="9144000" y="1830703"/>
            <a:ext cx="3048000" cy="2465298"/>
          </a:xfrm>
        </p:spPr>
        <p:txBody>
          <a:bodyPr/>
          <a:lstStyle/>
          <a:p>
            <a:r>
              <a:rPr lang="en-US"/>
              <a:t>Click icon to add picture</a:t>
            </a:r>
          </a:p>
        </p:txBody>
      </p:sp>
      <p:sp>
        <p:nvSpPr>
          <p:cNvPr id="20" name="Picture Placeholder 9">
            <a:extLst>
              <a:ext uri="{FF2B5EF4-FFF2-40B4-BE49-F238E27FC236}">
                <a16:creationId xmlns:a16="http://schemas.microsoft.com/office/drawing/2014/main" id="{9D16F2B9-C4C1-1A40-AD5C-5C85F5900CF1}"/>
              </a:ext>
            </a:extLst>
          </p:cNvPr>
          <p:cNvSpPr>
            <a:spLocks noGrp="1"/>
          </p:cNvSpPr>
          <p:nvPr>
            <p:ph type="pic" sz="quarter" idx="18"/>
          </p:nvPr>
        </p:nvSpPr>
        <p:spPr>
          <a:xfrm>
            <a:off x="6096000" y="1830703"/>
            <a:ext cx="2996436" cy="2465298"/>
          </a:xfrm>
        </p:spPr>
        <p:txBody>
          <a:bodyPr/>
          <a:lstStyle/>
          <a:p>
            <a:r>
              <a:rPr lang="en-US"/>
              <a:t>Click icon to add picture</a:t>
            </a:r>
          </a:p>
        </p:txBody>
      </p:sp>
      <p:cxnSp>
        <p:nvCxnSpPr>
          <p:cNvPr id="21" name="Straight Connector 20">
            <a:extLst>
              <a:ext uri="{FF2B5EF4-FFF2-40B4-BE49-F238E27FC236}">
                <a16:creationId xmlns:a16="http://schemas.microsoft.com/office/drawing/2014/main" id="{E57FDD38-955E-7B48-930C-2A08DFDAE693}"/>
              </a:ext>
            </a:extLst>
          </p:cNvPr>
          <p:cNvCxnSpPr/>
          <p:nvPr userDrawn="1"/>
        </p:nvCxnSpPr>
        <p:spPr>
          <a:xfrm>
            <a:off x="445975" y="857250"/>
            <a:ext cx="542777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5606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r chart page - Dual title | 1">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10" name="Title 1">
            <a:extLst>
              <a:ext uri="{FF2B5EF4-FFF2-40B4-BE49-F238E27FC236}">
                <a16:creationId xmlns:a16="http://schemas.microsoft.com/office/drawing/2014/main" id="{3F2DDBD5-ABCB-EB4C-B7EF-8C6A5725E145}"/>
              </a:ext>
            </a:extLst>
          </p:cNvPr>
          <p:cNvSpPr>
            <a:spLocks noGrp="1"/>
          </p:cNvSpPr>
          <p:nvPr>
            <p:ph type="title" hasCustomPrompt="1"/>
          </p:nvPr>
        </p:nvSpPr>
        <p:spPr>
          <a:xfrm>
            <a:off x="444500" y="95783"/>
            <a:ext cx="5048935" cy="761467"/>
          </a:xfrm>
        </p:spPr>
        <p:txBody>
          <a:bodyPr anchor="ctr"/>
          <a:lstStyle>
            <a:lvl1pPr>
              <a:defRPr sz="2500" b="1" i="0">
                <a:latin typeface="DM Sans" pitchFamily="2" charset="77"/>
              </a:defRPr>
            </a:lvl1pPr>
          </a:lstStyle>
          <a:p>
            <a:r>
              <a:rPr lang="en-US"/>
              <a:t>Click to edit chart 1 title</a:t>
            </a:r>
          </a:p>
        </p:txBody>
      </p:sp>
      <p:cxnSp>
        <p:nvCxnSpPr>
          <p:cNvPr id="11" name="Straight Connector 10">
            <a:extLst>
              <a:ext uri="{FF2B5EF4-FFF2-40B4-BE49-F238E27FC236}">
                <a16:creationId xmlns:a16="http://schemas.microsoft.com/office/drawing/2014/main" id="{1893A5D2-FBCA-3043-A574-B21ADF2B2B0A}"/>
              </a:ext>
            </a:extLst>
          </p:cNvPr>
          <p:cNvCxnSpPr/>
          <p:nvPr userDrawn="1"/>
        </p:nvCxnSpPr>
        <p:spPr>
          <a:xfrm>
            <a:off x="445975" y="84912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4" name="Text Placeholder 6">
            <a:extLst>
              <a:ext uri="{FF2B5EF4-FFF2-40B4-BE49-F238E27FC236}">
                <a16:creationId xmlns:a16="http://schemas.microsoft.com/office/drawing/2014/main" id="{B6A4763F-E792-044F-9960-1A223FCFE601}"/>
              </a:ext>
            </a:extLst>
          </p:cNvPr>
          <p:cNvSpPr>
            <a:spLocks noGrp="1"/>
          </p:cNvSpPr>
          <p:nvPr>
            <p:ph type="body" sz="quarter" idx="14" hasCustomPrompt="1"/>
          </p:nvPr>
        </p:nvSpPr>
        <p:spPr>
          <a:xfrm>
            <a:off x="1357973" y="6076415"/>
            <a:ext cx="2435640" cy="495836"/>
          </a:xfrm>
        </p:spPr>
        <p:txBody>
          <a:bodyPr tIns="0" bIns="0" anchor="b"/>
          <a:lstStyle>
            <a:lvl1pPr marL="0" indent="0" algn="l">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cxnSp>
        <p:nvCxnSpPr>
          <p:cNvPr id="15" name="Straight Connector 14">
            <a:extLst>
              <a:ext uri="{FF2B5EF4-FFF2-40B4-BE49-F238E27FC236}">
                <a16:creationId xmlns:a16="http://schemas.microsoft.com/office/drawing/2014/main" id="{8AEB22B1-966D-F240-8498-C3189C7DD07E}"/>
              </a:ext>
            </a:extLst>
          </p:cNvPr>
          <p:cNvCxnSpPr/>
          <p:nvPr userDrawn="1"/>
        </p:nvCxnSpPr>
        <p:spPr>
          <a:xfrm>
            <a:off x="445975" y="172492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6" name="Subtitle 2">
            <a:extLst>
              <a:ext uri="{FF2B5EF4-FFF2-40B4-BE49-F238E27FC236}">
                <a16:creationId xmlns:a16="http://schemas.microsoft.com/office/drawing/2014/main" id="{FF99E8A5-4D15-6049-B8A5-7AB5D53C1BFB}"/>
              </a:ext>
            </a:extLst>
          </p:cNvPr>
          <p:cNvSpPr>
            <a:spLocks noGrp="1"/>
          </p:cNvSpPr>
          <p:nvPr>
            <p:ph type="subTitle" idx="1" hasCustomPrompt="1"/>
          </p:nvPr>
        </p:nvSpPr>
        <p:spPr>
          <a:xfrm>
            <a:off x="596486" y="1004863"/>
            <a:ext cx="6756147" cy="593729"/>
          </a:xfrm>
          <a:prstGeom prst="rect">
            <a:avLst/>
          </a:prstGeom>
        </p:spPr>
        <p:txBody>
          <a:bodyPr/>
          <a:lstStyle>
            <a:lvl1pPr marL="0" indent="0" algn="l">
              <a:buNone/>
              <a:defRPr sz="1167"/>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Chart explainer text here. </a:t>
            </a:r>
            <a:r>
              <a:rPr lang="en-US" sz="1167">
                <a:latin typeface="DM Sans Medium" pitchFamily="2" charset="77"/>
              </a:rPr>
              <a:t>Lorem ipsum dolor sit amet, consectetur adipiscing elit, sed do eiusmod tempor incididunt ut labore et dolore magna aliqua. Ut enim ad minim veniam, quis nostrud. Lorem ipsum dolor sit amet, consectetur adipiscing elit, sed do eiusmod tempor.</a:t>
            </a:r>
            <a:endParaRPr lang="en-US"/>
          </a:p>
        </p:txBody>
      </p:sp>
      <p:sp>
        <p:nvSpPr>
          <p:cNvPr id="3" name="Text Placeholder 2">
            <a:extLst>
              <a:ext uri="{FF2B5EF4-FFF2-40B4-BE49-F238E27FC236}">
                <a16:creationId xmlns:a16="http://schemas.microsoft.com/office/drawing/2014/main" id="{4E67EE29-D7F6-C847-852E-72B8CAA448E6}"/>
              </a:ext>
            </a:extLst>
          </p:cNvPr>
          <p:cNvSpPr>
            <a:spLocks noGrp="1"/>
          </p:cNvSpPr>
          <p:nvPr>
            <p:ph type="body" sz="quarter" idx="15" hasCustomPrompt="1"/>
          </p:nvPr>
        </p:nvSpPr>
        <p:spPr>
          <a:xfrm>
            <a:off x="6200662" y="94950"/>
            <a:ext cx="5102338" cy="762300"/>
          </a:xfrm>
        </p:spPr>
        <p:txBody>
          <a:bodyPr anchor="ctr"/>
          <a:lstStyle>
            <a:lvl1pPr>
              <a:buFontTx/>
              <a:buNone/>
              <a:defRPr sz="2500" b="1" i="0">
                <a:latin typeface="DM Sans" pitchFamily="2" charset="77"/>
              </a:defRPr>
            </a:lvl1pPr>
            <a:lvl2pPr>
              <a:buNone/>
              <a:defRPr/>
            </a:lvl2pPr>
          </a:lstStyle>
          <a:p>
            <a:pPr lvl="0"/>
            <a:r>
              <a:rPr lang="en-US"/>
              <a:t>Click to edit chart 2 title</a:t>
            </a:r>
          </a:p>
        </p:txBody>
      </p:sp>
      <p:sp>
        <p:nvSpPr>
          <p:cNvPr id="9" name="Text Placeholder 6">
            <a:extLst>
              <a:ext uri="{FF2B5EF4-FFF2-40B4-BE49-F238E27FC236}">
                <a16:creationId xmlns:a16="http://schemas.microsoft.com/office/drawing/2014/main" id="{89BD0771-7602-674A-B830-011F4C023354}"/>
              </a:ext>
            </a:extLst>
          </p:cNvPr>
          <p:cNvSpPr>
            <a:spLocks noGrp="1"/>
          </p:cNvSpPr>
          <p:nvPr>
            <p:ph type="body" sz="quarter" idx="16" hasCustomPrompt="1"/>
          </p:nvPr>
        </p:nvSpPr>
        <p:spPr>
          <a:xfrm>
            <a:off x="6149258" y="6076415"/>
            <a:ext cx="2435640" cy="495836"/>
          </a:xfrm>
        </p:spPr>
        <p:txBody>
          <a:bodyPr tIns="0" bIns="0" anchor="b"/>
          <a:lstStyle>
            <a:lvl1pPr marL="0" indent="0" algn="l">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spTree>
    <p:extLst>
      <p:ext uri="{BB962C8B-B14F-4D97-AF65-F5344CB8AC3E}">
        <p14:creationId xmlns:p14="http://schemas.microsoft.com/office/powerpoint/2010/main" val="1070273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603250" y="1397000"/>
            <a:ext cx="10699750" cy="4530990"/>
          </a:xfrm>
          <a:prstGeom prst="rect">
            <a:avLst/>
          </a:prstGeom>
        </p:spPr>
        <p:txBody>
          <a:bodyPr/>
          <a:lstStyle>
            <a:lvl1pPr marL="0" indent="0">
              <a:spcAft>
                <a:spcPct val="0"/>
              </a:spcAft>
              <a:buNone/>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4">
            <a:extLst>
              <a:ext uri="{FF2B5EF4-FFF2-40B4-BE49-F238E27FC236}">
                <a16:creationId xmlns:a16="http://schemas.microsoft.com/office/drawing/2014/main" id="{1FCE27FE-A84A-634B-BD98-961138AC1FB4}"/>
              </a:ext>
            </a:extLst>
          </p:cNvPr>
          <p:cNvSpPr txBox="1"/>
          <p:nvPr userDrawn="1"/>
        </p:nvSpPr>
        <p:spPr>
          <a:xfrm>
            <a:off x="9494645" y="6389968"/>
            <a:ext cx="2411186" cy="365125"/>
          </a:xfrm>
          <a:prstGeom prst="rect">
            <a:avLst/>
          </a:prstGeom>
        </p:spPr>
        <p:txBody>
          <a:bodyPr vert="horz" lIns="76200" tIns="38100" rIns="76200" bIns="38100" rtlCol="0" anchor="ctr"/>
          <a:lstStyle>
            <a:defPPr>
              <a:defRPr lang="en-US"/>
            </a:defPPr>
            <a:lvl1pPr marL="0" algn="r" defTabSz="457200" rtl="0" eaLnBrk="1" latinLnBrk="0" hangingPunct="1">
              <a:defRPr sz="900" kern="1200">
                <a:solidFill>
                  <a:schemeClr val="accent6"/>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84092C-9B9C-9748-AC6A-F06C9D03AD52}" type="slidenum">
              <a:rPr lang="en-US" sz="750" smtClean="0"/>
              <a:t>‹#›</a:t>
            </a:fld>
            <a:endParaRPr lang="en-US" sz="750"/>
          </a:p>
        </p:txBody>
      </p:sp>
      <p:cxnSp>
        <p:nvCxnSpPr>
          <p:cNvPr id="11" name="Straight Connector 10">
            <a:extLst>
              <a:ext uri="{FF2B5EF4-FFF2-40B4-BE49-F238E27FC236}">
                <a16:creationId xmlns:a16="http://schemas.microsoft.com/office/drawing/2014/main" id="{CEF17E21-4941-C146-BA82-77106C1DC6DB}"/>
              </a:ext>
            </a:extLst>
          </p:cNvPr>
          <p:cNvCxnSpPr/>
          <p:nvPr userDrawn="1"/>
        </p:nvCxnSpPr>
        <p:spPr>
          <a:xfrm>
            <a:off x="445975" y="86090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BB1A649-D322-4F4C-9989-F8625216A825}"/>
              </a:ext>
            </a:extLst>
          </p:cNvPr>
          <p:cNvSpPr>
            <a:spLocks noGrp="1"/>
          </p:cNvSpPr>
          <p:nvPr>
            <p:ph type="title"/>
          </p:nvPr>
        </p:nvSpPr>
        <p:spPr>
          <a:xfrm>
            <a:off x="450500" y="101251"/>
            <a:ext cx="11093500" cy="756750"/>
          </a:xfrm>
        </p:spPr>
        <p:txBody>
          <a:bodyPr/>
          <a:lstStyle>
            <a:lvl1pPr>
              <a:defRPr sz="2500">
                <a:latin typeface="+mj-lt"/>
              </a:defRPr>
            </a:lvl1p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ar chart page - Dual title | 2">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10" name="Title 1">
            <a:extLst>
              <a:ext uri="{FF2B5EF4-FFF2-40B4-BE49-F238E27FC236}">
                <a16:creationId xmlns:a16="http://schemas.microsoft.com/office/drawing/2014/main" id="{3F2DDBD5-ABCB-EB4C-B7EF-8C6A5725E145}"/>
              </a:ext>
            </a:extLst>
          </p:cNvPr>
          <p:cNvSpPr>
            <a:spLocks noGrp="1"/>
          </p:cNvSpPr>
          <p:nvPr>
            <p:ph type="title" hasCustomPrompt="1"/>
          </p:nvPr>
        </p:nvSpPr>
        <p:spPr>
          <a:xfrm>
            <a:off x="444500" y="95250"/>
            <a:ext cx="5048935" cy="762000"/>
          </a:xfrm>
        </p:spPr>
        <p:txBody>
          <a:bodyPr tIns="0" bIns="0" anchor="ctr"/>
          <a:lstStyle>
            <a:lvl1pPr>
              <a:defRPr sz="2500" b="1" i="0">
                <a:latin typeface="DM Sans" pitchFamily="2" charset="77"/>
              </a:defRPr>
            </a:lvl1pPr>
          </a:lstStyle>
          <a:p>
            <a:r>
              <a:rPr lang="en-US"/>
              <a:t>Click to edit chart 1 title</a:t>
            </a:r>
          </a:p>
        </p:txBody>
      </p:sp>
      <p:sp>
        <p:nvSpPr>
          <p:cNvPr id="14" name="Text Placeholder 6">
            <a:extLst>
              <a:ext uri="{FF2B5EF4-FFF2-40B4-BE49-F238E27FC236}">
                <a16:creationId xmlns:a16="http://schemas.microsoft.com/office/drawing/2014/main" id="{B6A4763F-E792-044F-9960-1A223FCFE601}"/>
              </a:ext>
            </a:extLst>
          </p:cNvPr>
          <p:cNvSpPr>
            <a:spLocks noGrp="1"/>
          </p:cNvSpPr>
          <p:nvPr>
            <p:ph type="body" sz="quarter" idx="14" hasCustomPrompt="1"/>
          </p:nvPr>
        </p:nvSpPr>
        <p:spPr>
          <a:xfrm>
            <a:off x="1124457" y="6076415"/>
            <a:ext cx="2435640" cy="495836"/>
          </a:xfrm>
        </p:spPr>
        <p:txBody>
          <a:bodyPr tIns="0" bIns="0" anchor="b"/>
          <a:lstStyle>
            <a:lvl1pPr marL="0" indent="0" algn="l">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cxnSp>
        <p:nvCxnSpPr>
          <p:cNvPr id="15" name="Straight Connector 14">
            <a:extLst>
              <a:ext uri="{FF2B5EF4-FFF2-40B4-BE49-F238E27FC236}">
                <a16:creationId xmlns:a16="http://schemas.microsoft.com/office/drawing/2014/main" id="{8AEB22B1-966D-F240-8498-C3189C7DD07E}"/>
              </a:ext>
            </a:extLst>
          </p:cNvPr>
          <p:cNvCxnSpPr/>
          <p:nvPr userDrawn="1"/>
        </p:nvCxnSpPr>
        <p:spPr>
          <a:xfrm>
            <a:off x="445975" y="864442"/>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4E67EE29-D7F6-C847-852E-72B8CAA448E6}"/>
              </a:ext>
            </a:extLst>
          </p:cNvPr>
          <p:cNvSpPr>
            <a:spLocks noGrp="1"/>
          </p:cNvSpPr>
          <p:nvPr>
            <p:ph type="body" sz="quarter" idx="15" hasCustomPrompt="1"/>
          </p:nvPr>
        </p:nvSpPr>
        <p:spPr>
          <a:xfrm>
            <a:off x="6065991" y="94950"/>
            <a:ext cx="5102338" cy="762834"/>
          </a:xfrm>
        </p:spPr>
        <p:txBody>
          <a:bodyPr tIns="0" bIns="0" anchor="ctr"/>
          <a:lstStyle>
            <a:lvl1pPr>
              <a:buFontTx/>
              <a:buNone/>
              <a:defRPr sz="2500" b="1" i="0">
                <a:latin typeface="DM Sans" pitchFamily="2" charset="77"/>
              </a:defRPr>
            </a:lvl1pPr>
            <a:lvl2pPr>
              <a:buNone/>
              <a:defRPr/>
            </a:lvl2pPr>
          </a:lstStyle>
          <a:p>
            <a:pPr lvl="0"/>
            <a:r>
              <a:rPr lang="en-US"/>
              <a:t>Click to edit chart 2 title</a:t>
            </a:r>
          </a:p>
        </p:txBody>
      </p:sp>
      <p:sp>
        <p:nvSpPr>
          <p:cNvPr id="7" name="Text Placeholder 6">
            <a:extLst>
              <a:ext uri="{FF2B5EF4-FFF2-40B4-BE49-F238E27FC236}">
                <a16:creationId xmlns:a16="http://schemas.microsoft.com/office/drawing/2014/main" id="{970FA3EF-A24E-3249-A85C-B0111CE0537C}"/>
              </a:ext>
            </a:extLst>
          </p:cNvPr>
          <p:cNvSpPr>
            <a:spLocks noGrp="1"/>
          </p:cNvSpPr>
          <p:nvPr>
            <p:ph type="body" sz="quarter" idx="16" hasCustomPrompt="1"/>
          </p:nvPr>
        </p:nvSpPr>
        <p:spPr>
          <a:xfrm>
            <a:off x="6032500" y="6076415"/>
            <a:ext cx="2435640" cy="495836"/>
          </a:xfrm>
        </p:spPr>
        <p:txBody>
          <a:bodyPr tIns="0" bIns="0" anchor="b"/>
          <a:lstStyle>
            <a:lvl1pPr marL="0" indent="0" algn="l">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spTree>
    <p:extLst>
      <p:ext uri="{BB962C8B-B14F-4D97-AF65-F5344CB8AC3E}">
        <p14:creationId xmlns:p14="http://schemas.microsoft.com/office/powerpoint/2010/main" val="1748822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hart page">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1"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871042"/>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4" hasCustomPrompt="1"/>
          </p:nvPr>
        </p:nvSpPr>
        <p:spPr>
          <a:xfrm>
            <a:off x="8867360" y="5432155"/>
            <a:ext cx="2435640" cy="495836"/>
          </a:xfrm>
        </p:spPr>
        <p:txBody>
          <a:bodyPr tIns="0" bIns="0" anchor="b"/>
          <a:lstStyle>
            <a:lvl1pPr marL="0" indent="0">
              <a:buNone/>
              <a:defRPr sz="1167" baseline="0">
                <a:solidFill>
                  <a:srgbClr val="BCBEC0"/>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cxnSp>
        <p:nvCxnSpPr>
          <p:cNvPr id="16" name="Straight Connector 15">
            <a:extLst>
              <a:ext uri="{FF2B5EF4-FFF2-40B4-BE49-F238E27FC236}">
                <a16:creationId xmlns:a16="http://schemas.microsoft.com/office/drawing/2014/main" id="{4E2A439B-99D2-834B-815B-E7BE01E1BD98}"/>
              </a:ext>
            </a:extLst>
          </p:cNvPr>
          <p:cNvCxnSpPr/>
          <p:nvPr userDrawn="1"/>
        </p:nvCxnSpPr>
        <p:spPr>
          <a:xfrm>
            <a:off x="444500" y="1750751"/>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8" name="Subtitle 2">
            <a:extLst>
              <a:ext uri="{FF2B5EF4-FFF2-40B4-BE49-F238E27FC236}">
                <a16:creationId xmlns:a16="http://schemas.microsoft.com/office/drawing/2014/main" id="{2B1729BE-8EF2-084F-BA08-B71DDBBF5E4E}"/>
              </a:ext>
            </a:extLst>
          </p:cNvPr>
          <p:cNvSpPr>
            <a:spLocks noGrp="1"/>
          </p:cNvSpPr>
          <p:nvPr>
            <p:ph type="subTitle" idx="1" hasCustomPrompt="1"/>
          </p:nvPr>
        </p:nvSpPr>
        <p:spPr>
          <a:xfrm>
            <a:off x="596485" y="1026777"/>
            <a:ext cx="10706515" cy="593729"/>
          </a:xfrm>
          <a:prstGeom prst="rect">
            <a:avLst/>
          </a:prstGeom>
        </p:spPr>
        <p:txBody>
          <a:bodyPr/>
          <a:lstStyle>
            <a:lvl1pPr marL="0" indent="0" algn="l">
              <a:buNone/>
              <a:defRPr sz="1167"/>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Chart explainer text here. </a:t>
            </a:r>
            <a:r>
              <a:rPr lang="en-US" sz="1167">
                <a:latin typeface="DM Sans Medium" pitchFamily="2" charset="77"/>
              </a:rPr>
              <a:t>Lorem ipsum dolor sit amet, consectetur adipiscing elit, sed do eiusmod tempor incididunt ut labore et dolore magna aliqua. Ut enim ad minim veniam, quis nostrud. Lorem ipsum dolor sit amet, consectetur adipiscing elit, sed do eiusmod tempor.</a:t>
            </a:r>
            <a:endParaRPr lang="en-US"/>
          </a:p>
        </p:txBody>
      </p:sp>
    </p:spTree>
    <p:extLst>
      <p:ext uri="{BB962C8B-B14F-4D97-AF65-F5344CB8AC3E}">
        <p14:creationId xmlns:p14="http://schemas.microsoft.com/office/powerpoint/2010/main" val="1907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uter">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3" hasCustomPrompt="1"/>
          </p:nvPr>
        </p:nvSpPr>
        <p:spPr>
          <a:xfrm>
            <a:off x="9376475" y="1397000"/>
            <a:ext cx="1926526" cy="2966183"/>
          </a:xfrm>
        </p:spPr>
        <p:txBody>
          <a:bodyPr anchor="t"/>
          <a:lstStyle>
            <a:lvl1pPr marL="0" indent="0">
              <a:lnSpc>
                <a:spcPct val="100000"/>
              </a:lnSpc>
              <a:spcBef>
                <a:spcPct val="0"/>
              </a:spcBef>
              <a:buNone/>
              <a:defRPr sz="1167"/>
            </a:lvl1pPr>
            <a:lvl2pPr marL="190492" indent="0">
              <a:buNone/>
              <a:defRPr/>
            </a:lvl2pPr>
            <a:lvl3pPr marL="380985" indent="0">
              <a:buNone/>
              <a:defRPr/>
            </a:lvl3pPr>
            <a:lvl4pPr marL="571477" indent="0">
              <a:buNone/>
              <a:defRPr/>
            </a:lvl4pPr>
            <a:lvl5pPr marL="761970" indent="0">
              <a:buNone/>
              <a:defRPr/>
            </a:lvl5pPr>
          </a:lstStyle>
          <a:p>
            <a:pPr lvl="0"/>
            <a:r>
              <a:rPr lang="en-US"/>
              <a:t>Explainer text</a:t>
            </a:r>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3313" y="1263222"/>
            <a:ext cx="9608343" cy="5039043"/>
          </a:xfrm>
          <a:prstGeom prst="rect">
            <a:avLst/>
          </a:prstGeom>
        </p:spPr>
      </p:pic>
      <p:sp>
        <p:nvSpPr>
          <p:cNvPr id="11" name="Picture Placeholder 10"/>
          <p:cNvSpPr>
            <a:spLocks noGrp="1"/>
          </p:cNvSpPr>
          <p:nvPr>
            <p:ph type="pic" sz="quarter" idx="14" hasCustomPrompt="1"/>
          </p:nvPr>
        </p:nvSpPr>
        <p:spPr>
          <a:xfrm>
            <a:off x="2010629" y="1437313"/>
            <a:ext cx="6797040" cy="4351020"/>
          </a:xfrm>
        </p:spPr>
        <p:txBody>
          <a:bodyPr/>
          <a:lstStyle>
            <a:lvl1pPr marL="0" indent="0">
              <a:buNone/>
              <a:defRPr baseline="0"/>
            </a:lvl1pPr>
          </a:lstStyle>
          <a:p>
            <a:r>
              <a:rPr lang="en-US"/>
              <a:t> Click the icon to insert or drag &amp; drop screenshot or photo here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mputer">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58018" y="857250"/>
            <a:ext cx="8779983" cy="6008062"/>
          </a:xfrm>
          <a:prstGeom prst="rect">
            <a:avLst/>
          </a:prstGeom>
        </p:spPr>
      </p:pic>
      <p:sp>
        <p:nvSpPr>
          <p:cNvPr id="2" name="Title 1"/>
          <p:cNvSpPr>
            <a:spLocks noGrp="1"/>
          </p:cNvSpPr>
          <p:nvPr>
            <p:ph type="title"/>
          </p:nvPr>
        </p:nvSpPr>
        <p:spPr>
          <a:xfrm>
            <a:off x="603250" y="95251"/>
            <a:ext cx="1069975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3" hasCustomPrompt="1"/>
          </p:nvPr>
        </p:nvSpPr>
        <p:spPr>
          <a:xfrm>
            <a:off x="603250" y="1397000"/>
            <a:ext cx="2216595" cy="2651980"/>
          </a:xfrm>
        </p:spPr>
        <p:txBody>
          <a:bodyPr anchor="t"/>
          <a:lstStyle>
            <a:lvl1pPr marL="0" indent="0">
              <a:lnSpc>
                <a:spcPct val="100000"/>
              </a:lnSpc>
              <a:spcBef>
                <a:spcPct val="0"/>
              </a:spcBef>
              <a:buNone/>
              <a:defRPr sz="1167"/>
            </a:lvl1pPr>
            <a:lvl2pPr marL="190492" indent="0">
              <a:buNone/>
              <a:defRPr/>
            </a:lvl2pPr>
            <a:lvl3pPr marL="380985" indent="0">
              <a:buNone/>
              <a:defRPr/>
            </a:lvl3pPr>
            <a:lvl4pPr marL="571477" indent="0">
              <a:buNone/>
              <a:defRPr/>
            </a:lvl4pPr>
            <a:lvl5pPr marL="761970" indent="0">
              <a:buNone/>
              <a:defRPr/>
            </a:lvl5pPr>
          </a:lstStyle>
          <a:p>
            <a:pPr lvl="0"/>
            <a:r>
              <a:rPr lang="en-US"/>
              <a:t>Explainer text</a:t>
            </a:r>
          </a:p>
        </p:txBody>
      </p:sp>
      <p:sp>
        <p:nvSpPr>
          <p:cNvPr id="11" name="Picture Placeholder 10"/>
          <p:cNvSpPr>
            <a:spLocks noGrp="1"/>
          </p:cNvSpPr>
          <p:nvPr>
            <p:ph type="pic" sz="quarter" idx="14" hasCustomPrompt="1"/>
          </p:nvPr>
        </p:nvSpPr>
        <p:spPr>
          <a:xfrm>
            <a:off x="3629187" y="1397001"/>
            <a:ext cx="7348779" cy="4647339"/>
          </a:xfrm>
        </p:spPr>
        <p:txBody>
          <a:bodyPr/>
          <a:lstStyle>
            <a:lvl1pPr marL="0" indent="0">
              <a:buNone/>
              <a:defRPr baseline="0"/>
            </a:lvl1pPr>
          </a:lstStyle>
          <a:p>
            <a:r>
              <a:rPr lang="en-US"/>
              <a:t>  Click the icon to insert or drag &amp; drop screenshot or photo here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ne 3">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15337" y="95250"/>
            <a:ext cx="4189752" cy="6858301"/>
          </a:xfrm>
          <a:prstGeom prst="rect">
            <a:avLst/>
          </a:prstGeom>
        </p:spPr>
      </p:pic>
      <p:sp>
        <p:nvSpPr>
          <p:cNvPr id="2" name="Title 1"/>
          <p:cNvSpPr>
            <a:spLocks noGrp="1"/>
          </p:cNvSpPr>
          <p:nvPr>
            <p:ph type="title"/>
          </p:nvPr>
        </p:nvSpPr>
        <p:spPr>
          <a:xfrm>
            <a:off x="603250" y="95250"/>
            <a:ext cx="6732614"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603250" y="1397001"/>
            <a:ext cx="4522643" cy="3182389"/>
          </a:xfrm>
          <a:prstGeom prst="rect">
            <a:avLst/>
          </a:prstGeom>
        </p:spPr>
        <p:txBody>
          <a:bodyPr/>
          <a:lstStyle>
            <a:lvl1pPr marL="0" indent="0">
              <a:spcAft>
                <a:spcPct val="0"/>
              </a:spcAft>
              <a:buNone/>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870489"/>
            <a:ext cx="69802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Picture Placeholder 14"/>
          <p:cNvSpPr>
            <a:spLocks noGrp="1"/>
          </p:cNvSpPr>
          <p:nvPr>
            <p:ph type="pic" sz="quarter" idx="14"/>
          </p:nvPr>
        </p:nvSpPr>
        <p:spPr>
          <a:xfrm>
            <a:off x="7765342" y="444012"/>
            <a:ext cx="2748444" cy="5787572"/>
          </a:xfrm>
          <a:prstGeom prst="roundRect">
            <a:avLst>
              <a:gd name="adj" fmla="val 12706"/>
            </a:avLst>
          </a:prstGeom>
        </p:spPr>
        <p:txBody>
          <a:bodyPr/>
          <a:lstStyle/>
          <a:p>
            <a:r>
              <a:rPr lang="en-US"/>
              <a:t>Click icon to add picture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ne 4">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25812" y="95250"/>
            <a:ext cx="4189752" cy="6858301"/>
          </a:xfrm>
          <a:prstGeom prst="rect">
            <a:avLst/>
          </a:prstGeom>
        </p:spPr>
      </p:pic>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03656" y="95250"/>
            <a:ext cx="4189752" cy="6858301"/>
          </a:xfrm>
          <a:prstGeom prst="rect">
            <a:avLst/>
          </a:prstGeom>
        </p:spPr>
      </p:pic>
      <p:sp>
        <p:nvSpPr>
          <p:cNvPr id="18" name="Picture Placeholder 14"/>
          <p:cNvSpPr>
            <a:spLocks noGrp="1"/>
          </p:cNvSpPr>
          <p:nvPr>
            <p:ph type="pic" sz="quarter" idx="15"/>
          </p:nvPr>
        </p:nvSpPr>
        <p:spPr>
          <a:xfrm>
            <a:off x="8753661" y="444012"/>
            <a:ext cx="2748444" cy="5787572"/>
          </a:xfrm>
          <a:prstGeom prst="roundRect">
            <a:avLst>
              <a:gd name="adj" fmla="val 12706"/>
            </a:avLst>
          </a:prstGeom>
        </p:spPr>
        <p:txBody>
          <a:bodyPr/>
          <a:lstStyle/>
          <a:p>
            <a:r>
              <a:rPr lang="en-US"/>
              <a:t>Click icon to add picture</a:t>
            </a:r>
          </a:p>
        </p:txBody>
      </p:sp>
      <p:sp>
        <p:nvSpPr>
          <p:cNvPr id="2" name="Title 1"/>
          <p:cNvSpPr>
            <a:spLocks noGrp="1"/>
          </p:cNvSpPr>
          <p:nvPr>
            <p:ph type="title"/>
          </p:nvPr>
        </p:nvSpPr>
        <p:spPr>
          <a:xfrm>
            <a:off x="444500" y="148343"/>
            <a:ext cx="4669941" cy="708908"/>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603250" y="1397001"/>
            <a:ext cx="3878747" cy="3182389"/>
          </a:xfrm>
          <a:prstGeom prst="rect">
            <a:avLst/>
          </a:prstGeom>
        </p:spPr>
        <p:txBody>
          <a:bodyPr/>
          <a:lstStyle>
            <a:lvl1pPr marL="0" indent="0">
              <a:spcAft>
                <a:spcPct val="0"/>
              </a:spcAft>
              <a:buNone/>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857250"/>
            <a:ext cx="461680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Picture Placeholder 14"/>
          <p:cNvSpPr>
            <a:spLocks noGrp="1"/>
          </p:cNvSpPr>
          <p:nvPr>
            <p:ph type="pic" sz="quarter" idx="14"/>
          </p:nvPr>
        </p:nvSpPr>
        <p:spPr>
          <a:xfrm>
            <a:off x="5375817" y="444012"/>
            <a:ext cx="2748444" cy="5787572"/>
          </a:xfrm>
          <a:prstGeom prst="roundRect">
            <a:avLst>
              <a:gd name="adj" fmla="val 12706"/>
            </a:avLst>
          </a:prstGeom>
        </p:spPr>
        <p:txBody>
          <a:bodyPr/>
          <a:lstStyle/>
          <a:p>
            <a:r>
              <a:rPr lang="en-US"/>
              <a:t>Click icon to add picture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ablet 1">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6" y="870489"/>
            <a:ext cx="5843754"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70293" y="241325"/>
            <a:ext cx="5048562" cy="6616676"/>
          </a:xfrm>
          <a:prstGeom prst="rect">
            <a:avLst/>
          </a:prstGeom>
        </p:spPr>
      </p:pic>
      <p:sp>
        <p:nvSpPr>
          <p:cNvPr id="2" name="Title 1"/>
          <p:cNvSpPr>
            <a:spLocks noGrp="1"/>
          </p:cNvSpPr>
          <p:nvPr>
            <p:ph type="title"/>
          </p:nvPr>
        </p:nvSpPr>
        <p:spPr>
          <a:xfrm>
            <a:off x="444501" y="126857"/>
            <a:ext cx="5858144" cy="730393"/>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603250" y="1397000"/>
            <a:ext cx="5441089" cy="3379542"/>
          </a:xfrm>
          <a:prstGeom prst="rect">
            <a:avLst/>
          </a:prstGeom>
        </p:spPr>
        <p:txBody>
          <a:bodyPr/>
          <a:lstStyle>
            <a:lvl1pPr marL="0" indent="0">
              <a:spcAft>
                <a:spcPct val="0"/>
              </a:spcAft>
              <a:buNone/>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Picture Placeholder 18"/>
          <p:cNvSpPr>
            <a:spLocks noGrp="1"/>
          </p:cNvSpPr>
          <p:nvPr>
            <p:ph type="pic" sz="quarter" idx="14" hasCustomPrompt="1"/>
          </p:nvPr>
        </p:nvSpPr>
        <p:spPr>
          <a:xfrm>
            <a:off x="6815667" y="882372"/>
            <a:ext cx="3719286" cy="4916714"/>
          </a:xfrm>
        </p:spPr>
        <p:txBody>
          <a:bodyPr/>
          <a:lstStyle>
            <a:lvl1pPr marL="0" indent="0">
              <a:buNone/>
              <a:defRPr/>
            </a:lvl1pPr>
          </a:lstStyle>
          <a:p>
            <a:r>
              <a:rPr lang="en-US"/>
              <a:t>Click the icon to insert or drag &amp; drop screenshot or photo here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io Page">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6096000" y="0"/>
            <a:ext cx="6096000" cy="6858000"/>
          </a:xfrm>
        </p:spPr>
        <p:txBody>
          <a:bodyPr/>
          <a:lstStyle>
            <a:lvl1pPr marL="0" indent="0">
              <a:buNone/>
              <a:defRPr/>
            </a:lvl1pPr>
          </a:lstStyle>
          <a:p>
            <a:r>
              <a:rPr lang="en-US"/>
              <a:t>Insert photo here</a:t>
            </a:r>
          </a:p>
        </p:txBody>
      </p:sp>
      <p:sp>
        <p:nvSpPr>
          <p:cNvPr id="2" name="Title 1"/>
          <p:cNvSpPr>
            <a:spLocks noGrp="1"/>
          </p:cNvSpPr>
          <p:nvPr>
            <p:ph type="title" hasCustomPrompt="1"/>
          </p:nvPr>
        </p:nvSpPr>
        <p:spPr>
          <a:xfrm>
            <a:off x="1614716" y="1215572"/>
            <a:ext cx="4027715" cy="1738016"/>
          </a:xfrm>
        </p:spPr>
        <p:txBody>
          <a:bodyPr anchor="b"/>
          <a:lstStyle>
            <a:lvl1pPr>
              <a:defRPr sz="3333" b="0">
                <a:latin typeface="+mn-lt"/>
              </a:defRPr>
            </a:lvl1pPr>
          </a:lstStyle>
          <a:p>
            <a:r>
              <a:rPr lang="en-US"/>
              <a:t>Insert Name</a:t>
            </a:r>
          </a:p>
        </p:txBody>
      </p:sp>
      <p:sp>
        <p:nvSpPr>
          <p:cNvPr id="7" name="Text Placeholder 6"/>
          <p:cNvSpPr>
            <a:spLocks noGrp="1"/>
          </p:cNvSpPr>
          <p:nvPr>
            <p:ph type="body" sz="quarter" idx="13" hasCustomPrompt="1"/>
          </p:nvPr>
        </p:nvSpPr>
        <p:spPr>
          <a:xfrm>
            <a:off x="956353" y="4014110"/>
            <a:ext cx="4686078" cy="2092057"/>
          </a:xfrm>
          <a:prstGeom prst="rect">
            <a:avLst/>
          </a:prstGeom>
        </p:spPr>
        <p:txBody>
          <a:bodyPr/>
          <a:lstStyle>
            <a:lvl1pPr marL="0" indent="0">
              <a:spcAft>
                <a:spcPct val="0"/>
              </a:spcAft>
              <a:buNone/>
              <a:defRPr sz="1500" baseline="0"/>
            </a:lvl1pPr>
            <a:lvl2pPr marL="190492" indent="0">
              <a:spcAft>
                <a:spcPct val="0"/>
              </a:spcAft>
              <a:buNone/>
              <a:defRPr sz="1500"/>
            </a:lvl2pPr>
            <a:lvl3pPr marL="380985" indent="0">
              <a:spcAft>
                <a:spcPct val="0"/>
              </a:spcAft>
              <a:buNone/>
              <a:defRPr sz="1500"/>
            </a:lvl3pPr>
            <a:lvl4pPr marL="571477" indent="0">
              <a:spcAft>
                <a:spcPct val="0"/>
              </a:spcAft>
              <a:buNone/>
              <a:defRPr sz="1500"/>
            </a:lvl4pPr>
            <a:lvl5pPr marL="761970" indent="0">
              <a:spcAft>
                <a:spcPct val="0"/>
              </a:spcAft>
              <a:buNone/>
              <a:defRPr sz="1500"/>
            </a:lvl5pPr>
          </a:lstStyle>
          <a:p>
            <a:pPr lvl="0"/>
            <a:r>
              <a:rPr lang="en-US"/>
              <a:t>Insert Bio</a:t>
            </a:r>
          </a:p>
        </p:txBody>
      </p:sp>
      <p:pic>
        <p:nvPicPr>
          <p:cNvPr id="17" name="Picture 16"/>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01493" y="2485572"/>
            <a:ext cx="385472" cy="392527"/>
          </a:xfrm>
          <a:prstGeom prst="rect">
            <a:avLst/>
          </a:prstGeom>
        </p:spPr>
      </p:pic>
      <p:cxnSp>
        <p:nvCxnSpPr>
          <p:cNvPr id="13" name="Straight Connector 12"/>
          <p:cNvCxnSpPr/>
          <p:nvPr userDrawn="1"/>
        </p:nvCxnSpPr>
        <p:spPr>
          <a:xfrm>
            <a:off x="956353" y="3156858"/>
            <a:ext cx="4613505"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956353" y="3864429"/>
            <a:ext cx="4613505"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5" hasCustomPrompt="1"/>
          </p:nvPr>
        </p:nvSpPr>
        <p:spPr>
          <a:xfrm>
            <a:off x="956353" y="3156858"/>
            <a:ext cx="4686078" cy="687928"/>
          </a:xfrm>
        </p:spPr>
        <p:txBody>
          <a:bodyPr anchor="ctr"/>
          <a:lstStyle>
            <a:lvl1pPr marL="0" indent="0">
              <a:buNone/>
              <a:defRPr sz="2000">
                <a:solidFill>
                  <a:srgbClr val="808285"/>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Insert Job Title</a:t>
            </a:r>
          </a:p>
        </p:txBody>
      </p:sp>
      <p:sp>
        <p:nvSpPr>
          <p:cNvPr id="9" name="Slide Number Placeholder 4">
            <a:extLst>
              <a:ext uri="{FF2B5EF4-FFF2-40B4-BE49-F238E27FC236}">
                <a16:creationId xmlns:a16="http://schemas.microsoft.com/office/drawing/2014/main" id="{BCA10309-DD1F-F345-B2A8-60C123330296}"/>
              </a:ext>
            </a:extLst>
          </p:cNvPr>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io Page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D98112-3A9F-0945-8BE7-39A5C3361C4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9262"/>
            <a:ext cx="12192000" cy="6867262"/>
          </a:xfrm>
          <a:prstGeom prst="rect">
            <a:avLst/>
          </a:prstGeom>
        </p:spPr>
      </p:pic>
      <p:sp>
        <p:nvSpPr>
          <p:cNvPr id="11" name="Picture Placeholder 10"/>
          <p:cNvSpPr>
            <a:spLocks noGrp="1"/>
          </p:cNvSpPr>
          <p:nvPr>
            <p:ph type="pic" sz="quarter" idx="14" hasCustomPrompt="1"/>
          </p:nvPr>
        </p:nvSpPr>
        <p:spPr>
          <a:xfrm>
            <a:off x="6096000" y="0"/>
            <a:ext cx="6096000" cy="6858000"/>
          </a:xfrm>
        </p:spPr>
        <p:txBody>
          <a:bodyPr/>
          <a:lstStyle>
            <a:lvl1pPr marL="0" indent="0">
              <a:buNone/>
              <a:defRPr/>
            </a:lvl1pPr>
          </a:lstStyle>
          <a:p>
            <a:r>
              <a:rPr lang="en-US"/>
              <a:t>Insert photo here</a:t>
            </a:r>
          </a:p>
        </p:txBody>
      </p:sp>
      <p:sp>
        <p:nvSpPr>
          <p:cNvPr id="2" name="Title 1"/>
          <p:cNvSpPr>
            <a:spLocks noGrp="1"/>
          </p:cNvSpPr>
          <p:nvPr>
            <p:ph type="title" hasCustomPrompt="1"/>
          </p:nvPr>
        </p:nvSpPr>
        <p:spPr>
          <a:xfrm>
            <a:off x="1614716" y="1215572"/>
            <a:ext cx="4027715" cy="1738016"/>
          </a:xfrm>
        </p:spPr>
        <p:txBody>
          <a:bodyPr anchor="b"/>
          <a:lstStyle>
            <a:lvl1pPr>
              <a:defRPr sz="3333" b="0">
                <a:latin typeface="+mn-lt"/>
              </a:defRPr>
            </a:lvl1pPr>
          </a:lstStyle>
          <a:p>
            <a:r>
              <a:rPr lang="en-US"/>
              <a:t>Insert Name</a:t>
            </a:r>
          </a:p>
        </p:txBody>
      </p:sp>
      <p:sp>
        <p:nvSpPr>
          <p:cNvPr id="7" name="Text Placeholder 6"/>
          <p:cNvSpPr>
            <a:spLocks noGrp="1"/>
          </p:cNvSpPr>
          <p:nvPr>
            <p:ph type="body" sz="quarter" idx="13" hasCustomPrompt="1"/>
          </p:nvPr>
        </p:nvSpPr>
        <p:spPr>
          <a:xfrm>
            <a:off x="956353" y="4014110"/>
            <a:ext cx="4686078" cy="2092057"/>
          </a:xfrm>
          <a:prstGeom prst="rect">
            <a:avLst/>
          </a:prstGeom>
        </p:spPr>
        <p:txBody>
          <a:bodyPr/>
          <a:lstStyle>
            <a:lvl1pPr marL="0" indent="0">
              <a:spcAft>
                <a:spcPct val="0"/>
              </a:spcAft>
              <a:buNone/>
              <a:defRPr sz="1500" baseline="0"/>
            </a:lvl1pPr>
            <a:lvl2pPr marL="190492" indent="0">
              <a:spcAft>
                <a:spcPct val="0"/>
              </a:spcAft>
              <a:buNone/>
              <a:defRPr sz="1500"/>
            </a:lvl2pPr>
            <a:lvl3pPr marL="380985" indent="0">
              <a:spcAft>
                <a:spcPct val="0"/>
              </a:spcAft>
              <a:buNone/>
              <a:defRPr sz="1500"/>
            </a:lvl3pPr>
            <a:lvl4pPr marL="571477" indent="0">
              <a:spcAft>
                <a:spcPct val="0"/>
              </a:spcAft>
              <a:buNone/>
              <a:defRPr sz="1500"/>
            </a:lvl4pPr>
            <a:lvl5pPr marL="761970" indent="0">
              <a:spcAft>
                <a:spcPct val="0"/>
              </a:spcAft>
              <a:buNone/>
              <a:defRPr sz="1500"/>
            </a:lvl5pPr>
          </a:lstStyle>
          <a:p>
            <a:pPr lvl="0"/>
            <a:r>
              <a:rPr lang="en-US"/>
              <a:t>Insert Bio</a:t>
            </a:r>
          </a:p>
        </p:txBody>
      </p:sp>
      <p:pic>
        <p:nvPicPr>
          <p:cNvPr id="17" name="Picture 16"/>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01493" y="2485572"/>
            <a:ext cx="385472" cy="392527"/>
          </a:xfrm>
          <a:prstGeom prst="rect">
            <a:avLst/>
          </a:prstGeom>
        </p:spPr>
      </p:pic>
      <p:cxnSp>
        <p:nvCxnSpPr>
          <p:cNvPr id="13" name="Straight Connector 12"/>
          <p:cNvCxnSpPr/>
          <p:nvPr userDrawn="1"/>
        </p:nvCxnSpPr>
        <p:spPr>
          <a:xfrm>
            <a:off x="956353" y="3156858"/>
            <a:ext cx="4613505"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956353" y="3864429"/>
            <a:ext cx="4613505"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5" hasCustomPrompt="1"/>
          </p:nvPr>
        </p:nvSpPr>
        <p:spPr>
          <a:xfrm>
            <a:off x="956353" y="3156858"/>
            <a:ext cx="4686078" cy="687928"/>
          </a:xfrm>
        </p:spPr>
        <p:txBody>
          <a:bodyPr anchor="ctr"/>
          <a:lstStyle>
            <a:lvl1pPr marL="0" indent="0">
              <a:buNone/>
              <a:defRPr sz="2000">
                <a:solidFill>
                  <a:srgbClr val="808285"/>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Insert Job Title</a:t>
            </a:r>
          </a:p>
        </p:txBody>
      </p:sp>
      <p:sp>
        <p:nvSpPr>
          <p:cNvPr id="10" name="Slide Number Placeholder 4">
            <a:extLst>
              <a:ext uri="{FF2B5EF4-FFF2-40B4-BE49-F238E27FC236}">
                <a16:creationId xmlns:a16="http://schemas.microsoft.com/office/drawing/2014/main" id="{416FB656-20F5-A34E-AFB9-E10647E29DF9}"/>
              </a:ext>
            </a:extLst>
          </p:cNvPr>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tats Page 1">
    <p:spTree>
      <p:nvGrpSpPr>
        <p:cNvPr id="1" name=""/>
        <p:cNvGrpSpPr/>
        <p:nvPr/>
      </p:nvGrpSpPr>
      <p:grpSpPr>
        <a:xfrm>
          <a:off x="0" y="0"/>
          <a:ext cx="0" cy="0"/>
          <a:chOff x="0" y="0"/>
          <a:chExt cx="0" cy="0"/>
        </a:xfrm>
      </p:grpSpPr>
      <p:sp>
        <p:nvSpPr>
          <p:cNvPr id="2" name="Title 1"/>
          <p:cNvSpPr>
            <a:spLocks noGrp="1"/>
          </p:cNvSpPr>
          <p:nvPr>
            <p:ph type="title"/>
          </p:nvPr>
        </p:nvSpPr>
        <p:spPr>
          <a:xfrm>
            <a:off x="603250" y="95249"/>
            <a:ext cx="3800851" cy="991318"/>
          </a:xfrm>
        </p:spPr>
        <p:txBody>
          <a:bodyPr anchor="b"/>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6" y="1401843"/>
            <a:ext cx="4319754"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Text Placeholder 6"/>
          <p:cNvSpPr>
            <a:spLocks noGrp="1"/>
          </p:cNvSpPr>
          <p:nvPr>
            <p:ph type="body" sz="quarter" idx="14"/>
          </p:nvPr>
        </p:nvSpPr>
        <p:spPr>
          <a:xfrm>
            <a:off x="603250" y="2331168"/>
            <a:ext cx="3612656" cy="3596822"/>
          </a:xfrm>
          <a:prstGeom prst="rect">
            <a:avLst/>
          </a:prstGeom>
        </p:spPr>
        <p:txBody>
          <a:bodyPr/>
          <a:lstStyle>
            <a:lvl1pPr marL="0" indent="0">
              <a:spcAft>
                <a:spcPct val="0"/>
              </a:spcAft>
              <a:buNone/>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5"/>
          </p:nvPr>
        </p:nvSpPr>
        <p:spPr>
          <a:xfrm>
            <a:off x="8278463" y="1355033"/>
            <a:ext cx="2867823"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8265199" y="562429"/>
            <a:ext cx="2867823" cy="792604"/>
          </a:xfrm>
          <a:prstGeom prst="rect">
            <a:avLst/>
          </a:prstGeom>
        </p:spPr>
        <p:txBody>
          <a:bodyPr anchor="t"/>
          <a:lstStyle>
            <a:lvl1pPr marL="0" indent="0">
              <a:lnSpc>
                <a:spcPct val="90000"/>
              </a:lnSpc>
              <a:spcBef>
                <a:spcPct val="0"/>
              </a:spcBef>
              <a:spcAft>
                <a:spcPct val="0"/>
              </a:spcAft>
              <a:buNone/>
              <a:defRPr sz="6000" b="1" i="0">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sp>
        <p:nvSpPr>
          <p:cNvPr id="15" name="Text Placeholder 6"/>
          <p:cNvSpPr>
            <a:spLocks noGrp="1"/>
          </p:cNvSpPr>
          <p:nvPr>
            <p:ph type="body" sz="quarter" idx="17"/>
          </p:nvPr>
        </p:nvSpPr>
        <p:spPr>
          <a:xfrm>
            <a:off x="5049034" y="1355033"/>
            <a:ext cx="2867823"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5035771" y="562429"/>
            <a:ext cx="2867823" cy="792604"/>
          </a:xfrm>
          <a:prstGeom prst="rect">
            <a:avLst/>
          </a:prstGeom>
        </p:spPr>
        <p:txBody>
          <a:bodyPr anchor="t"/>
          <a:lstStyle>
            <a:lvl1pPr marL="0" indent="0">
              <a:lnSpc>
                <a:spcPct val="90000"/>
              </a:lnSpc>
              <a:spcBef>
                <a:spcPct val="0"/>
              </a:spcBef>
              <a:spcAft>
                <a:spcPct val="0"/>
              </a:spcAft>
              <a:buNone/>
              <a:defRPr sz="6000" b="1" i="0">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sp>
        <p:nvSpPr>
          <p:cNvPr id="18" name="Text Placeholder 6"/>
          <p:cNvSpPr>
            <a:spLocks noGrp="1"/>
          </p:cNvSpPr>
          <p:nvPr>
            <p:ph type="body" sz="quarter" idx="19"/>
          </p:nvPr>
        </p:nvSpPr>
        <p:spPr>
          <a:xfrm>
            <a:off x="8278463" y="3804320"/>
            <a:ext cx="2867823"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8265199" y="3011716"/>
            <a:ext cx="2867823" cy="792604"/>
          </a:xfrm>
          <a:prstGeom prst="rect">
            <a:avLst/>
          </a:prstGeom>
        </p:spPr>
        <p:txBody>
          <a:bodyPr anchor="t"/>
          <a:lstStyle>
            <a:lvl1pPr marL="0" indent="0">
              <a:lnSpc>
                <a:spcPct val="90000"/>
              </a:lnSpc>
              <a:spcBef>
                <a:spcPct val="0"/>
              </a:spcBef>
              <a:spcAft>
                <a:spcPct val="0"/>
              </a:spcAft>
              <a:buNone/>
              <a:defRPr sz="6000" b="1" i="0">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sp>
        <p:nvSpPr>
          <p:cNvPr id="20" name="Text Placeholder 6"/>
          <p:cNvSpPr>
            <a:spLocks noGrp="1"/>
          </p:cNvSpPr>
          <p:nvPr>
            <p:ph type="body" sz="quarter" idx="21"/>
          </p:nvPr>
        </p:nvSpPr>
        <p:spPr>
          <a:xfrm>
            <a:off x="5049034" y="3804320"/>
            <a:ext cx="2867823"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5035771" y="3011716"/>
            <a:ext cx="2867823" cy="792604"/>
          </a:xfrm>
          <a:prstGeom prst="rect">
            <a:avLst/>
          </a:prstGeom>
        </p:spPr>
        <p:txBody>
          <a:bodyPr anchor="t"/>
          <a:lstStyle>
            <a:lvl1pPr marL="0" indent="0">
              <a:lnSpc>
                <a:spcPct val="90000"/>
              </a:lnSpc>
              <a:spcBef>
                <a:spcPct val="0"/>
              </a:spcBef>
              <a:spcAft>
                <a:spcPct val="0"/>
              </a:spcAft>
              <a:buNone/>
              <a:defRPr sz="6000" b="1" i="0">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lumns w/arrow">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4749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2361477" y="1397000"/>
            <a:ext cx="8805269" cy="4530990"/>
          </a:xfrm>
          <a:prstGeom prst="rect">
            <a:avLst/>
          </a:prstGeom>
        </p:spPr>
        <p:txBody>
          <a:bodyPr numCol="2" spcCol="457200"/>
          <a:lstStyle>
            <a:lvl1pPr marL="0" indent="0">
              <a:spcAft>
                <a:spcPct val="0"/>
              </a:spcAft>
              <a:buNone/>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384CB3DB-54E2-8C40-9F92-734AA39D756C}"/>
              </a:ext>
            </a:extLst>
          </p:cNvPr>
          <p:cNvGrpSpPr/>
          <p:nvPr userDrawn="1"/>
        </p:nvGrpSpPr>
        <p:grpSpPr>
          <a:xfrm>
            <a:off x="596486" y="1325053"/>
            <a:ext cx="1025585" cy="1206147"/>
            <a:chOff x="5871258" y="341719"/>
            <a:chExt cx="1230581" cy="1447234"/>
          </a:xfrm>
          <a:solidFill>
            <a:srgbClr val="BCBEC0"/>
          </a:solidFill>
        </p:grpSpPr>
        <p:sp>
          <p:nvSpPr>
            <p:cNvPr id="11" name="Rectangle 10">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2" name="Rectangle 11">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pic>
        <p:nvPicPr>
          <p:cNvPr id="13" name="Picture 12" descr="Logo&#10;&#10;Description automatically generated">
            <a:extLst>
              <a:ext uri="{FF2B5EF4-FFF2-40B4-BE49-F238E27FC236}">
                <a16:creationId xmlns:a16="http://schemas.microsoft.com/office/drawing/2014/main" id="{243EF158-E206-1F37-E4F8-8C021527232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03564" y="6272934"/>
            <a:ext cx="551308" cy="3651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tats Page 2">
    <p:spTree>
      <p:nvGrpSpPr>
        <p:cNvPr id="1" name=""/>
        <p:cNvGrpSpPr/>
        <p:nvPr/>
      </p:nvGrpSpPr>
      <p:grpSpPr>
        <a:xfrm>
          <a:off x="0" y="0"/>
          <a:ext cx="0" cy="0"/>
          <a:chOff x="0" y="0"/>
          <a:chExt cx="0" cy="0"/>
        </a:xfrm>
      </p:grpSpPr>
      <p:sp>
        <p:nvSpPr>
          <p:cNvPr id="2" name="Title 1"/>
          <p:cNvSpPr>
            <a:spLocks noGrp="1"/>
          </p:cNvSpPr>
          <p:nvPr>
            <p:ph type="title"/>
          </p:nvPr>
        </p:nvSpPr>
        <p:spPr>
          <a:xfrm>
            <a:off x="603250" y="95250"/>
            <a:ext cx="3787937" cy="1002547"/>
          </a:xfrm>
        </p:spPr>
        <p:txBody>
          <a:bodyPr anchor="b"/>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1397000"/>
            <a:ext cx="426809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Text Placeholder 6"/>
          <p:cNvSpPr>
            <a:spLocks noGrp="1"/>
          </p:cNvSpPr>
          <p:nvPr>
            <p:ph type="body" sz="quarter" idx="14"/>
          </p:nvPr>
        </p:nvSpPr>
        <p:spPr>
          <a:xfrm>
            <a:off x="596486" y="1698972"/>
            <a:ext cx="3612656" cy="3596822"/>
          </a:xfrm>
          <a:prstGeom prst="rect">
            <a:avLst/>
          </a:prstGeom>
        </p:spPr>
        <p:txBody>
          <a:bodyPr/>
          <a:lstStyle>
            <a:lvl1pPr marL="0" indent="0">
              <a:spcAft>
                <a:spcPct val="0"/>
              </a:spcAft>
              <a:buNone/>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5"/>
          </p:nvPr>
        </p:nvSpPr>
        <p:spPr>
          <a:xfrm>
            <a:off x="8278463" y="1355033"/>
            <a:ext cx="2867823"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8265199" y="562429"/>
            <a:ext cx="2867823" cy="792604"/>
          </a:xfrm>
          <a:prstGeom prst="rect">
            <a:avLst/>
          </a:prstGeom>
        </p:spPr>
        <p:txBody>
          <a:bodyPr anchor="t"/>
          <a:lstStyle>
            <a:lvl1pPr marL="0" indent="0">
              <a:lnSpc>
                <a:spcPct val="90000"/>
              </a:lnSpc>
              <a:spcBef>
                <a:spcPct val="0"/>
              </a:spcBef>
              <a:spcAft>
                <a:spcPct val="0"/>
              </a:spcAft>
              <a:buNone/>
              <a:defRPr sz="6000" b="1" i="0">
                <a:solidFill>
                  <a:schemeClr val="accent4"/>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sp>
        <p:nvSpPr>
          <p:cNvPr id="15" name="Text Placeholder 6"/>
          <p:cNvSpPr>
            <a:spLocks noGrp="1"/>
          </p:cNvSpPr>
          <p:nvPr>
            <p:ph type="body" sz="quarter" idx="17"/>
          </p:nvPr>
        </p:nvSpPr>
        <p:spPr>
          <a:xfrm>
            <a:off x="5049034" y="1355033"/>
            <a:ext cx="2867823"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5035771" y="562429"/>
            <a:ext cx="2867823" cy="792604"/>
          </a:xfrm>
          <a:prstGeom prst="rect">
            <a:avLst/>
          </a:prstGeom>
        </p:spPr>
        <p:txBody>
          <a:bodyPr anchor="t"/>
          <a:lstStyle>
            <a:lvl1pPr marL="0" indent="0">
              <a:lnSpc>
                <a:spcPct val="90000"/>
              </a:lnSpc>
              <a:spcBef>
                <a:spcPct val="0"/>
              </a:spcBef>
              <a:spcAft>
                <a:spcPct val="0"/>
              </a:spcAft>
              <a:buNone/>
              <a:defRPr sz="6000" b="1" i="0">
                <a:solidFill>
                  <a:schemeClr val="accent4"/>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sp>
        <p:nvSpPr>
          <p:cNvPr id="18" name="Text Placeholder 6"/>
          <p:cNvSpPr>
            <a:spLocks noGrp="1"/>
          </p:cNvSpPr>
          <p:nvPr>
            <p:ph type="body" sz="quarter" idx="19"/>
          </p:nvPr>
        </p:nvSpPr>
        <p:spPr>
          <a:xfrm>
            <a:off x="8278463" y="3804320"/>
            <a:ext cx="2867823"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8265199" y="3011716"/>
            <a:ext cx="2867823" cy="792604"/>
          </a:xfrm>
          <a:prstGeom prst="rect">
            <a:avLst/>
          </a:prstGeom>
        </p:spPr>
        <p:txBody>
          <a:bodyPr anchor="t"/>
          <a:lstStyle>
            <a:lvl1pPr marL="0" indent="0">
              <a:lnSpc>
                <a:spcPct val="90000"/>
              </a:lnSpc>
              <a:spcBef>
                <a:spcPct val="0"/>
              </a:spcBef>
              <a:spcAft>
                <a:spcPct val="0"/>
              </a:spcAft>
              <a:buNone/>
              <a:defRPr sz="6000" b="1" i="0">
                <a:solidFill>
                  <a:schemeClr val="accent4"/>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sp>
        <p:nvSpPr>
          <p:cNvPr id="20" name="Text Placeholder 6"/>
          <p:cNvSpPr>
            <a:spLocks noGrp="1"/>
          </p:cNvSpPr>
          <p:nvPr>
            <p:ph type="body" sz="quarter" idx="21"/>
          </p:nvPr>
        </p:nvSpPr>
        <p:spPr>
          <a:xfrm>
            <a:off x="5049034" y="3804320"/>
            <a:ext cx="2867823"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5035771" y="3011716"/>
            <a:ext cx="2867823" cy="792604"/>
          </a:xfrm>
          <a:prstGeom prst="rect">
            <a:avLst/>
          </a:prstGeom>
        </p:spPr>
        <p:txBody>
          <a:bodyPr anchor="t"/>
          <a:lstStyle>
            <a:lvl1pPr marL="0" indent="0">
              <a:lnSpc>
                <a:spcPct val="90000"/>
              </a:lnSpc>
              <a:spcBef>
                <a:spcPct val="0"/>
              </a:spcBef>
              <a:spcAft>
                <a:spcPct val="0"/>
              </a:spcAft>
              <a:buNone/>
              <a:defRPr sz="6000" b="1" i="0">
                <a:solidFill>
                  <a:schemeClr val="accent4"/>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tats Page 3">
    <p:spTree>
      <p:nvGrpSpPr>
        <p:cNvPr id="1" name=""/>
        <p:cNvGrpSpPr/>
        <p:nvPr/>
      </p:nvGrpSpPr>
      <p:grpSpPr>
        <a:xfrm>
          <a:off x="0" y="0"/>
          <a:ext cx="0" cy="0"/>
          <a:chOff x="0" y="0"/>
          <a:chExt cx="0" cy="0"/>
        </a:xfrm>
      </p:grpSpPr>
      <p:sp>
        <p:nvSpPr>
          <p:cNvPr id="2" name="Title 1"/>
          <p:cNvSpPr>
            <a:spLocks noGrp="1"/>
          </p:cNvSpPr>
          <p:nvPr>
            <p:ph type="title"/>
          </p:nvPr>
        </p:nvSpPr>
        <p:spPr>
          <a:xfrm>
            <a:off x="603250" y="95250"/>
            <a:ext cx="3775021" cy="1028378"/>
          </a:xfrm>
        </p:spPr>
        <p:txBody>
          <a:bodyPr anchor="b"/>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10" name="Text Placeholder 6"/>
          <p:cNvSpPr>
            <a:spLocks noGrp="1"/>
          </p:cNvSpPr>
          <p:nvPr>
            <p:ph type="body" sz="quarter" idx="14"/>
          </p:nvPr>
        </p:nvSpPr>
        <p:spPr>
          <a:xfrm>
            <a:off x="596486" y="1737717"/>
            <a:ext cx="3612656" cy="3596822"/>
          </a:xfrm>
          <a:prstGeom prst="rect">
            <a:avLst/>
          </a:prstGeom>
        </p:spPr>
        <p:txBody>
          <a:bodyPr/>
          <a:lstStyle>
            <a:lvl1pPr marL="0" indent="0">
              <a:spcAft>
                <a:spcPct val="0"/>
              </a:spcAft>
              <a:buNone/>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5"/>
          </p:nvPr>
        </p:nvSpPr>
        <p:spPr>
          <a:xfrm>
            <a:off x="8278463" y="1355033"/>
            <a:ext cx="2867823"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8265199" y="562429"/>
            <a:ext cx="2867823" cy="792604"/>
          </a:xfrm>
          <a:prstGeom prst="rect">
            <a:avLst/>
          </a:prstGeom>
        </p:spPr>
        <p:txBody>
          <a:bodyPr anchor="t"/>
          <a:lstStyle>
            <a:lvl1pPr marL="0" indent="0">
              <a:lnSpc>
                <a:spcPct val="90000"/>
              </a:lnSpc>
              <a:spcBef>
                <a:spcPct val="0"/>
              </a:spcBef>
              <a:spcAft>
                <a:spcPct val="0"/>
              </a:spcAft>
              <a:buNone/>
              <a:defRPr sz="6000" b="1" i="0">
                <a:solidFill>
                  <a:srgbClr val="0785F2"/>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sp>
        <p:nvSpPr>
          <p:cNvPr id="15" name="Text Placeholder 6"/>
          <p:cNvSpPr>
            <a:spLocks noGrp="1"/>
          </p:cNvSpPr>
          <p:nvPr>
            <p:ph type="body" sz="quarter" idx="17"/>
          </p:nvPr>
        </p:nvSpPr>
        <p:spPr>
          <a:xfrm>
            <a:off x="5049034" y="1355033"/>
            <a:ext cx="2867823"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5035771" y="562429"/>
            <a:ext cx="2867823" cy="792604"/>
          </a:xfrm>
          <a:prstGeom prst="rect">
            <a:avLst/>
          </a:prstGeom>
        </p:spPr>
        <p:txBody>
          <a:bodyPr anchor="t"/>
          <a:lstStyle>
            <a:lvl1pPr marL="0" indent="0">
              <a:lnSpc>
                <a:spcPct val="90000"/>
              </a:lnSpc>
              <a:spcBef>
                <a:spcPct val="0"/>
              </a:spcBef>
              <a:spcAft>
                <a:spcPct val="0"/>
              </a:spcAft>
              <a:buNone/>
              <a:defRPr sz="6000" b="1" i="0">
                <a:solidFill>
                  <a:srgbClr val="0785F2"/>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sp>
        <p:nvSpPr>
          <p:cNvPr id="18" name="Text Placeholder 6"/>
          <p:cNvSpPr>
            <a:spLocks noGrp="1"/>
          </p:cNvSpPr>
          <p:nvPr>
            <p:ph type="body" sz="quarter" idx="19"/>
          </p:nvPr>
        </p:nvSpPr>
        <p:spPr>
          <a:xfrm>
            <a:off x="8278463" y="3804320"/>
            <a:ext cx="2867823"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8265199" y="3011716"/>
            <a:ext cx="2867823" cy="792604"/>
          </a:xfrm>
          <a:prstGeom prst="rect">
            <a:avLst/>
          </a:prstGeom>
        </p:spPr>
        <p:txBody>
          <a:bodyPr anchor="t"/>
          <a:lstStyle>
            <a:lvl1pPr marL="0" indent="0">
              <a:lnSpc>
                <a:spcPct val="90000"/>
              </a:lnSpc>
              <a:spcBef>
                <a:spcPct val="0"/>
              </a:spcBef>
              <a:spcAft>
                <a:spcPct val="0"/>
              </a:spcAft>
              <a:buNone/>
              <a:defRPr sz="6000" b="1" i="0">
                <a:solidFill>
                  <a:srgbClr val="0785F2"/>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sp>
        <p:nvSpPr>
          <p:cNvPr id="20" name="Text Placeholder 6"/>
          <p:cNvSpPr>
            <a:spLocks noGrp="1"/>
          </p:cNvSpPr>
          <p:nvPr>
            <p:ph type="body" sz="quarter" idx="21"/>
          </p:nvPr>
        </p:nvSpPr>
        <p:spPr>
          <a:xfrm>
            <a:off x="5049034" y="3804320"/>
            <a:ext cx="2867823"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5035771" y="3011716"/>
            <a:ext cx="2867823" cy="792604"/>
          </a:xfrm>
          <a:prstGeom prst="rect">
            <a:avLst/>
          </a:prstGeom>
        </p:spPr>
        <p:txBody>
          <a:bodyPr anchor="t"/>
          <a:lstStyle>
            <a:lvl1pPr marL="0" indent="0">
              <a:lnSpc>
                <a:spcPct val="90000"/>
              </a:lnSpc>
              <a:spcBef>
                <a:spcPct val="0"/>
              </a:spcBef>
              <a:spcAft>
                <a:spcPct val="0"/>
              </a:spcAft>
              <a:buNone/>
              <a:defRPr sz="6000" b="1" i="0">
                <a:solidFill>
                  <a:srgbClr val="0785F2"/>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cxnSp>
        <p:nvCxnSpPr>
          <p:cNvPr id="22" name="Straight Connector 21">
            <a:extLst>
              <a:ext uri="{FF2B5EF4-FFF2-40B4-BE49-F238E27FC236}">
                <a16:creationId xmlns:a16="http://schemas.microsoft.com/office/drawing/2014/main" id="{717F13FE-D5C2-3148-BE87-CD38AB6DDBF9}"/>
              </a:ext>
            </a:extLst>
          </p:cNvPr>
          <p:cNvCxnSpPr/>
          <p:nvPr userDrawn="1"/>
        </p:nvCxnSpPr>
        <p:spPr>
          <a:xfrm>
            <a:off x="445975" y="1397000"/>
            <a:ext cx="426809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ats Page 4">
    <p:spTree>
      <p:nvGrpSpPr>
        <p:cNvPr id="1" name=""/>
        <p:cNvGrpSpPr/>
        <p:nvPr/>
      </p:nvGrpSpPr>
      <p:grpSpPr>
        <a:xfrm>
          <a:off x="0" y="0"/>
          <a:ext cx="0" cy="0"/>
          <a:chOff x="0" y="0"/>
          <a:chExt cx="0" cy="0"/>
        </a:xfrm>
      </p:grpSpPr>
      <p:sp>
        <p:nvSpPr>
          <p:cNvPr id="2" name="Title 1"/>
          <p:cNvSpPr>
            <a:spLocks noGrp="1"/>
          </p:cNvSpPr>
          <p:nvPr>
            <p:ph type="title"/>
          </p:nvPr>
        </p:nvSpPr>
        <p:spPr>
          <a:xfrm>
            <a:off x="603251" y="203250"/>
            <a:ext cx="3605892" cy="950886"/>
          </a:xfrm>
        </p:spPr>
        <p:txBody>
          <a:bodyPr anchor="b"/>
          <a:lstStyle>
            <a:lvl1pPr>
              <a:defRPr sz="25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10" name="Text Placeholder 6"/>
          <p:cNvSpPr>
            <a:spLocks noGrp="1"/>
          </p:cNvSpPr>
          <p:nvPr>
            <p:ph type="body" sz="quarter" idx="14"/>
          </p:nvPr>
        </p:nvSpPr>
        <p:spPr>
          <a:xfrm>
            <a:off x="596486" y="1830463"/>
            <a:ext cx="3612656" cy="3596822"/>
          </a:xfrm>
          <a:prstGeom prst="rect">
            <a:avLst/>
          </a:prstGeom>
        </p:spPr>
        <p:txBody>
          <a:bodyPr/>
          <a:lstStyle>
            <a:lvl1pPr marL="0" indent="0">
              <a:spcAft>
                <a:spcPct val="0"/>
              </a:spcAft>
              <a:buNone/>
              <a:defRPr>
                <a:solidFill>
                  <a:schemeClr val="bg1"/>
                </a:solidFill>
              </a:defRPr>
            </a:lvl1pPr>
            <a:lvl2pPr marL="190492" indent="0">
              <a:spcAft>
                <a:spcPct val="0"/>
              </a:spcAft>
              <a:buNone/>
              <a:defRPr>
                <a:solidFill>
                  <a:schemeClr val="bg1"/>
                </a:solidFill>
              </a:defRPr>
            </a:lvl2pPr>
            <a:lvl3pPr marL="380985" indent="0">
              <a:spcAft>
                <a:spcPct val="0"/>
              </a:spcAft>
              <a:buNone/>
              <a:defRPr>
                <a:solidFill>
                  <a:schemeClr val="bg1"/>
                </a:solidFill>
              </a:defRPr>
            </a:lvl3pPr>
            <a:lvl4pPr marL="571477" indent="0">
              <a:spcAft>
                <a:spcPct val="0"/>
              </a:spcAft>
              <a:buNone/>
              <a:defRPr>
                <a:solidFill>
                  <a:schemeClr val="bg1"/>
                </a:solidFill>
              </a:defRPr>
            </a:lvl4pPr>
            <a:lvl5pPr marL="761970" indent="0">
              <a:spcAft>
                <a:spcPct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5"/>
          </p:nvPr>
        </p:nvSpPr>
        <p:spPr>
          <a:xfrm>
            <a:off x="8278463" y="1355033"/>
            <a:ext cx="2867823"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8265199" y="562429"/>
            <a:ext cx="2867823" cy="792604"/>
          </a:xfrm>
          <a:prstGeom prst="rect">
            <a:avLst/>
          </a:prstGeom>
        </p:spPr>
        <p:txBody>
          <a:bodyPr anchor="t"/>
          <a:lstStyle>
            <a:lvl1pPr marL="0" indent="0">
              <a:lnSpc>
                <a:spcPct val="90000"/>
              </a:lnSpc>
              <a:spcBef>
                <a:spcPct val="0"/>
              </a:spcBef>
              <a:spcAft>
                <a:spcPct val="0"/>
              </a:spcAft>
              <a:buNone/>
              <a:defRPr sz="6000" b="1" i="0">
                <a:solidFill>
                  <a:srgbClr val="30F298"/>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sp>
        <p:nvSpPr>
          <p:cNvPr id="15" name="Text Placeholder 6"/>
          <p:cNvSpPr>
            <a:spLocks noGrp="1"/>
          </p:cNvSpPr>
          <p:nvPr>
            <p:ph type="body" sz="quarter" idx="17"/>
          </p:nvPr>
        </p:nvSpPr>
        <p:spPr>
          <a:xfrm>
            <a:off x="5049034" y="1355033"/>
            <a:ext cx="2867823"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5035771" y="562429"/>
            <a:ext cx="2867823" cy="792604"/>
          </a:xfrm>
          <a:prstGeom prst="rect">
            <a:avLst/>
          </a:prstGeom>
        </p:spPr>
        <p:txBody>
          <a:bodyPr anchor="t"/>
          <a:lstStyle>
            <a:lvl1pPr marL="0" indent="0">
              <a:lnSpc>
                <a:spcPct val="90000"/>
              </a:lnSpc>
              <a:spcBef>
                <a:spcPct val="0"/>
              </a:spcBef>
              <a:spcAft>
                <a:spcPct val="0"/>
              </a:spcAft>
              <a:buNone/>
              <a:defRPr sz="6000" b="1" i="0">
                <a:solidFill>
                  <a:srgbClr val="30F298"/>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sp>
        <p:nvSpPr>
          <p:cNvPr id="18" name="Text Placeholder 6"/>
          <p:cNvSpPr>
            <a:spLocks noGrp="1"/>
          </p:cNvSpPr>
          <p:nvPr>
            <p:ph type="body" sz="quarter" idx="19"/>
          </p:nvPr>
        </p:nvSpPr>
        <p:spPr>
          <a:xfrm>
            <a:off x="8278463" y="3804320"/>
            <a:ext cx="2867823"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8265199" y="3011716"/>
            <a:ext cx="2867823" cy="792604"/>
          </a:xfrm>
          <a:prstGeom prst="rect">
            <a:avLst/>
          </a:prstGeom>
        </p:spPr>
        <p:txBody>
          <a:bodyPr anchor="t"/>
          <a:lstStyle>
            <a:lvl1pPr marL="0" indent="0">
              <a:lnSpc>
                <a:spcPct val="90000"/>
              </a:lnSpc>
              <a:spcBef>
                <a:spcPct val="0"/>
              </a:spcBef>
              <a:spcAft>
                <a:spcPct val="0"/>
              </a:spcAft>
              <a:buNone/>
              <a:defRPr sz="6000" b="1" i="0">
                <a:solidFill>
                  <a:srgbClr val="30F298"/>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sp>
        <p:nvSpPr>
          <p:cNvPr id="20" name="Text Placeholder 6"/>
          <p:cNvSpPr>
            <a:spLocks noGrp="1"/>
          </p:cNvSpPr>
          <p:nvPr>
            <p:ph type="body" sz="quarter" idx="21"/>
          </p:nvPr>
        </p:nvSpPr>
        <p:spPr>
          <a:xfrm>
            <a:off x="5049034" y="3804320"/>
            <a:ext cx="2867823"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5035771" y="3011716"/>
            <a:ext cx="2867823" cy="792604"/>
          </a:xfrm>
          <a:prstGeom prst="rect">
            <a:avLst/>
          </a:prstGeom>
        </p:spPr>
        <p:txBody>
          <a:bodyPr anchor="t"/>
          <a:lstStyle>
            <a:lvl1pPr marL="0" indent="0">
              <a:lnSpc>
                <a:spcPct val="90000"/>
              </a:lnSpc>
              <a:spcBef>
                <a:spcPct val="0"/>
              </a:spcBef>
              <a:spcAft>
                <a:spcPct val="0"/>
              </a:spcAft>
              <a:buNone/>
              <a:defRPr sz="6000" b="1" i="0">
                <a:solidFill>
                  <a:srgbClr val="30F298"/>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cxnSp>
        <p:nvCxnSpPr>
          <p:cNvPr id="22" name="Straight Connector 21">
            <a:extLst>
              <a:ext uri="{FF2B5EF4-FFF2-40B4-BE49-F238E27FC236}">
                <a16:creationId xmlns:a16="http://schemas.microsoft.com/office/drawing/2014/main" id="{00BF1072-4605-4A4E-8774-C69A17A18873}"/>
              </a:ext>
            </a:extLst>
          </p:cNvPr>
          <p:cNvCxnSpPr/>
          <p:nvPr userDrawn="1"/>
        </p:nvCxnSpPr>
        <p:spPr>
          <a:xfrm>
            <a:off x="445975" y="1397000"/>
            <a:ext cx="426809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tats Page 5">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10" name="Text Placeholder 6"/>
          <p:cNvSpPr>
            <a:spLocks noGrp="1"/>
          </p:cNvSpPr>
          <p:nvPr>
            <p:ph type="body" sz="quarter" idx="14"/>
          </p:nvPr>
        </p:nvSpPr>
        <p:spPr>
          <a:xfrm>
            <a:off x="596486" y="1828124"/>
            <a:ext cx="3612656" cy="3596822"/>
          </a:xfrm>
          <a:prstGeom prst="rect">
            <a:avLst/>
          </a:prstGeom>
        </p:spPr>
        <p:txBody>
          <a:bodyPr/>
          <a:lstStyle>
            <a:lvl1pPr marL="0" indent="0">
              <a:spcAft>
                <a:spcPct val="0"/>
              </a:spcAft>
              <a:buNone/>
              <a:defRPr>
                <a:solidFill>
                  <a:schemeClr val="bg1"/>
                </a:solidFill>
              </a:defRPr>
            </a:lvl1pPr>
            <a:lvl2pPr marL="190492" indent="0">
              <a:spcAft>
                <a:spcPct val="0"/>
              </a:spcAft>
              <a:buNone/>
              <a:defRPr>
                <a:solidFill>
                  <a:schemeClr val="bg1"/>
                </a:solidFill>
              </a:defRPr>
            </a:lvl2pPr>
            <a:lvl3pPr marL="380985" indent="0">
              <a:spcAft>
                <a:spcPct val="0"/>
              </a:spcAft>
              <a:buNone/>
              <a:defRPr>
                <a:solidFill>
                  <a:schemeClr val="bg1"/>
                </a:solidFill>
              </a:defRPr>
            </a:lvl3pPr>
            <a:lvl4pPr marL="571477" indent="0">
              <a:spcAft>
                <a:spcPct val="0"/>
              </a:spcAft>
              <a:buNone/>
              <a:defRPr>
                <a:solidFill>
                  <a:schemeClr val="bg1"/>
                </a:solidFill>
              </a:defRPr>
            </a:lvl4pPr>
            <a:lvl5pPr marL="761970" indent="0">
              <a:spcAft>
                <a:spcPct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5"/>
          </p:nvPr>
        </p:nvSpPr>
        <p:spPr>
          <a:xfrm>
            <a:off x="8278463" y="1355033"/>
            <a:ext cx="2867823"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8265199" y="562429"/>
            <a:ext cx="2867823" cy="792604"/>
          </a:xfrm>
          <a:prstGeom prst="rect">
            <a:avLst/>
          </a:prstGeom>
        </p:spPr>
        <p:txBody>
          <a:bodyPr anchor="t"/>
          <a:lstStyle>
            <a:lvl1pPr marL="0" indent="0">
              <a:lnSpc>
                <a:spcPct val="90000"/>
              </a:lnSpc>
              <a:spcBef>
                <a:spcPct val="0"/>
              </a:spcBef>
              <a:spcAft>
                <a:spcPct val="0"/>
              </a:spcAft>
              <a:buNone/>
              <a:defRPr sz="6000" b="1" i="0">
                <a:solidFill>
                  <a:srgbClr val="FFC628"/>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sp>
        <p:nvSpPr>
          <p:cNvPr id="15" name="Text Placeholder 6"/>
          <p:cNvSpPr>
            <a:spLocks noGrp="1"/>
          </p:cNvSpPr>
          <p:nvPr>
            <p:ph type="body" sz="quarter" idx="17"/>
          </p:nvPr>
        </p:nvSpPr>
        <p:spPr>
          <a:xfrm>
            <a:off x="5049034" y="1355033"/>
            <a:ext cx="2867823"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5035771" y="562429"/>
            <a:ext cx="2867823" cy="792604"/>
          </a:xfrm>
          <a:prstGeom prst="rect">
            <a:avLst/>
          </a:prstGeom>
        </p:spPr>
        <p:txBody>
          <a:bodyPr anchor="t"/>
          <a:lstStyle>
            <a:lvl1pPr marL="0" indent="0">
              <a:lnSpc>
                <a:spcPct val="90000"/>
              </a:lnSpc>
              <a:spcBef>
                <a:spcPct val="0"/>
              </a:spcBef>
              <a:spcAft>
                <a:spcPct val="0"/>
              </a:spcAft>
              <a:buNone/>
              <a:defRPr sz="6000" b="1" i="0">
                <a:solidFill>
                  <a:srgbClr val="FFC628"/>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sp>
        <p:nvSpPr>
          <p:cNvPr id="18" name="Text Placeholder 6"/>
          <p:cNvSpPr>
            <a:spLocks noGrp="1"/>
          </p:cNvSpPr>
          <p:nvPr>
            <p:ph type="body" sz="quarter" idx="19"/>
          </p:nvPr>
        </p:nvSpPr>
        <p:spPr>
          <a:xfrm>
            <a:off x="8278463" y="3804320"/>
            <a:ext cx="2867823"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8265199" y="3011716"/>
            <a:ext cx="2867823" cy="792604"/>
          </a:xfrm>
          <a:prstGeom prst="rect">
            <a:avLst/>
          </a:prstGeom>
        </p:spPr>
        <p:txBody>
          <a:bodyPr anchor="t"/>
          <a:lstStyle>
            <a:lvl1pPr marL="0" indent="0">
              <a:lnSpc>
                <a:spcPct val="90000"/>
              </a:lnSpc>
              <a:spcBef>
                <a:spcPct val="0"/>
              </a:spcBef>
              <a:spcAft>
                <a:spcPct val="0"/>
              </a:spcAft>
              <a:buNone/>
              <a:defRPr sz="6000" b="1" i="0">
                <a:solidFill>
                  <a:srgbClr val="FFC628"/>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sp>
        <p:nvSpPr>
          <p:cNvPr id="20" name="Text Placeholder 6"/>
          <p:cNvSpPr>
            <a:spLocks noGrp="1"/>
          </p:cNvSpPr>
          <p:nvPr>
            <p:ph type="body" sz="quarter" idx="21"/>
          </p:nvPr>
        </p:nvSpPr>
        <p:spPr>
          <a:xfrm>
            <a:off x="5049034" y="3804320"/>
            <a:ext cx="2867823"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5035771" y="3011716"/>
            <a:ext cx="2867823" cy="792604"/>
          </a:xfrm>
          <a:prstGeom prst="rect">
            <a:avLst/>
          </a:prstGeom>
        </p:spPr>
        <p:txBody>
          <a:bodyPr anchor="t"/>
          <a:lstStyle>
            <a:lvl1pPr marL="0" indent="0">
              <a:lnSpc>
                <a:spcPct val="90000"/>
              </a:lnSpc>
              <a:spcBef>
                <a:spcPct val="0"/>
              </a:spcBef>
              <a:spcAft>
                <a:spcPct val="0"/>
              </a:spcAft>
              <a:buNone/>
              <a:defRPr sz="6000" b="1" i="0">
                <a:solidFill>
                  <a:srgbClr val="FFC628"/>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0000</a:t>
            </a:r>
          </a:p>
        </p:txBody>
      </p:sp>
      <p:cxnSp>
        <p:nvCxnSpPr>
          <p:cNvPr id="22" name="Straight Connector 21">
            <a:extLst>
              <a:ext uri="{FF2B5EF4-FFF2-40B4-BE49-F238E27FC236}">
                <a16:creationId xmlns:a16="http://schemas.microsoft.com/office/drawing/2014/main" id="{D5A56FD4-EFF1-5F42-99BD-9A1B0419AF94}"/>
              </a:ext>
            </a:extLst>
          </p:cNvPr>
          <p:cNvCxnSpPr/>
          <p:nvPr userDrawn="1"/>
        </p:nvCxnSpPr>
        <p:spPr>
          <a:xfrm>
            <a:off x="445975" y="1397000"/>
            <a:ext cx="426809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DF311889-7E63-9443-872D-3EF57E28BF8F}"/>
              </a:ext>
            </a:extLst>
          </p:cNvPr>
          <p:cNvSpPr>
            <a:spLocks noGrp="1"/>
          </p:cNvSpPr>
          <p:nvPr>
            <p:ph type="title"/>
          </p:nvPr>
        </p:nvSpPr>
        <p:spPr>
          <a:xfrm>
            <a:off x="603251" y="203250"/>
            <a:ext cx="3605892" cy="950886"/>
          </a:xfrm>
        </p:spPr>
        <p:txBody>
          <a:bodyPr anchor="b"/>
          <a:lstStyle>
            <a:lvl1pPr>
              <a:defRPr sz="2500" b="1" i="0">
                <a:solidFill>
                  <a:schemeClr val="bg1"/>
                </a:solidFill>
                <a:latin typeface="DM Sans" pitchFamily="2" charset="77"/>
              </a:defRPr>
            </a:lvl1p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fo slide 1">
    <p:spTree>
      <p:nvGrpSpPr>
        <p:cNvPr id="1" name=""/>
        <p:cNvGrpSpPr/>
        <p:nvPr/>
      </p:nvGrpSpPr>
      <p:grpSpPr>
        <a:xfrm>
          <a:off x="0" y="0"/>
          <a:ext cx="0" cy="0"/>
          <a:chOff x="0" y="0"/>
          <a:chExt cx="0" cy="0"/>
        </a:xfrm>
      </p:grpSpPr>
      <p:sp>
        <p:nvSpPr>
          <p:cNvPr id="2" name="Title 1"/>
          <p:cNvSpPr>
            <a:spLocks noGrp="1"/>
          </p:cNvSpPr>
          <p:nvPr>
            <p:ph type="title"/>
          </p:nvPr>
        </p:nvSpPr>
        <p:spPr>
          <a:xfrm>
            <a:off x="603250" y="97198"/>
            <a:ext cx="10699750" cy="760053"/>
          </a:xfrm>
        </p:spPr>
        <p:txBody>
          <a:bodyPr anchor="ctr"/>
          <a:lstStyle>
            <a:lvl1pPr>
              <a:defRPr sz="2500" b="0">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870489"/>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8017" y="2193949"/>
            <a:ext cx="2881086"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8017" y="1401346"/>
            <a:ext cx="2867823" cy="792604"/>
          </a:xfrm>
          <a:prstGeom prst="rect">
            <a:avLst/>
          </a:prstGeom>
        </p:spPr>
        <p:txBody>
          <a:bodyPr anchor="b"/>
          <a:lstStyle>
            <a:lvl1pPr marL="0" indent="0">
              <a:lnSpc>
                <a:spcPct val="90000"/>
              </a:lnSpc>
              <a:spcBef>
                <a:spcPct val="0"/>
              </a:spcBef>
              <a:spcAft>
                <a:spcPct val="0"/>
              </a:spcAft>
              <a:buNone/>
              <a:defRPr sz="2667" b="1" i="0">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2" name="Text Placeholder 6"/>
          <p:cNvSpPr>
            <a:spLocks noGrp="1"/>
          </p:cNvSpPr>
          <p:nvPr>
            <p:ph type="body" sz="quarter" idx="23"/>
          </p:nvPr>
        </p:nvSpPr>
        <p:spPr>
          <a:xfrm>
            <a:off x="4579654" y="2193949"/>
            <a:ext cx="2881086"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79654" y="1401346"/>
            <a:ext cx="2867823" cy="792604"/>
          </a:xfrm>
          <a:prstGeom prst="rect">
            <a:avLst/>
          </a:prstGeom>
        </p:spPr>
        <p:txBody>
          <a:bodyPr anchor="b"/>
          <a:lstStyle>
            <a:lvl1pPr marL="0" indent="0">
              <a:lnSpc>
                <a:spcPct val="90000"/>
              </a:lnSpc>
              <a:spcBef>
                <a:spcPct val="0"/>
              </a:spcBef>
              <a:spcAft>
                <a:spcPct val="0"/>
              </a:spcAft>
              <a:buNone/>
              <a:defRPr sz="2667" b="1" i="0">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4" name="Text Placeholder 6"/>
          <p:cNvSpPr>
            <a:spLocks noGrp="1"/>
          </p:cNvSpPr>
          <p:nvPr>
            <p:ph type="body" sz="quarter" idx="25"/>
          </p:nvPr>
        </p:nvSpPr>
        <p:spPr>
          <a:xfrm>
            <a:off x="8406891" y="2193949"/>
            <a:ext cx="2881086"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6891" y="1401346"/>
            <a:ext cx="2867823" cy="792604"/>
          </a:xfrm>
          <a:prstGeom prst="rect">
            <a:avLst/>
          </a:prstGeom>
        </p:spPr>
        <p:txBody>
          <a:bodyPr anchor="b"/>
          <a:lstStyle>
            <a:lvl1pPr marL="0" indent="0">
              <a:lnSpc>
                <a:spcPct val="90000"/>
              </a:lnSpc>
              <a:spcBef>
                <a:spcPct val="0"/>
              </a:spcBef>
              <a:spcAft>
                <a:spcPct val="0"/>
              </a:spcAft>
              <a:buNone/>
              <a:defRPr sz="2667" b="1" i="0">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6" name="Text Placeholder 6"/>
          <p:cNvSpPr>
            <a:spLocks noGrp="1"/>
          </p:cNvSpPr>
          <p:nvPr>
            <p:ph type="body" sz="quarter" idx="27"/>
          </p:nvPr>
        </p:nvSpPr>
        <p:spPr>
          <a:xfrm>
            <a:off x="608017" y="4634165"/>
            <a:ext cx="2881086"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608017" y="3841561"/>
            <a:ext cx="2867823" cy="792604"/>
          </a:xfrm>
          <a:prstGeom prst="rect">
            <a:avLst/>
          </a:prstGeom>
        </p:spPr>
        <p:txBody>
          <a:bodyPr anchor="b"/>
          <a:lstStyle>
            <a:lvl1pPr marL="0" indent="0">
              <a:lnSpc>
                <a:spcPct val="90000"/>
              </a:lnSpc>
              <a:spcBef>
                <a:spcPct val="0"/>
              </a:spcBef>
              <a:spcAft>
                <a:spcPct val="0"/>
              </a:spcAft>
              <a:buNone/>
              <a:defRPr sz="2667" b="1" i="0">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8" name="Text Placeholder 6"/>
          <p:cNvSpPr>
            <a:spLocks noGrp="1"/>
          </p:cNvSpPr>
          <p:nvPr>
            <p:ph type="body" sz="quarter" idx="29"/>
          </p:nvPr>
        </p:nvSpPr>
        <p:spPr>
          <a:xfrm>
            <a:off x="4579654" y="4634165"/>
            <a:ext cx="2881086"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4579654" y="3841561"/>
            <a:ext cx="2867823" cy="792604"/>
          </a:xfrm>
          <a:prstGeom prst="rect">
            <a:avLst/>
          </a:prstGeom>
        </p:spPr>
        <p:txBody>
          <a:bodyPr anchor="b"/>
          <a:lstStyle>
            <a:lvl1pPr marL="0" indent="0">
              <a:lnSpc>
                <a:spcPct val="90000"/>
              </a:lnSpc>
              <a:spcBef>
                <a:spcPct val="0"/>
              </a:spcBef>
              <a:spcAft>
                <a:spcPct val="0"/>
              </a:spcAft>
              <a:buNone/>
              <a:defRPr sz="2667" b="1" i="0">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30" name="Text Placeholder 6"/>
          <p:cNvSpPr>
            <a:spLocks noGrp="1"/>
          </p:cNvSpPr>
          <p:nvPr>
            <p:ph type="body" sz="quarter" idx="31"/>
          </p:nvPr>
        </p:nvSpPr>
        <p:spPr>
          <a:xfrm>
            <a:off x="8406891" y="4634165"/>
            <a:ext cx="2881086"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8406891" y="3841561"/>
            <a:ext cx="2867823" cy="792604"/>
          </a:xfrm>
          <a:prstGeom prst="rect">
            <a:avLst/>
          </a:prstGeom>
        </p:spPr>
        <p:txBody>
          <a:bodyPr anchor="b"/>
          <a:lstStyle>
            <a:lvl1pPr marL="0" indent="0">
              <a:lnSpc>
                <a:spcPct val="90000"/>
              </a:lnSpc>
              <a:spcBef>
                <a:spcPct val="0"/>
              </a:spcBef>
              <a:spcAft>
                <a:spcPct val="0"/>
              </a:spcAft>
              <a:buNone/>
              <a:defRPr sz="2667" b="1" i="0">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fo slide 2">
    <p:spTree>
      <p:nvGrpSpPr>
        <p:cNvPr id="1" name=""/>
        <p:cNvGrpSpPr/>
        <p:nvPr/>
      </p:nvGrpSpPr>
      <p:grpSpPr>
        <a:xfrm>
          <a:off x="0" y="0"/>
          <a:ext cx="0" cy="0"/>
          <a:chOff x="0" y="0"/>
          <a:chExt cx="0" cy="0"/>
        </a:xfrm>
      </p:grpSpPr>
      <p:sp>
        <p:nvSpPr>
          <p:cNvPr id="2" name="Title 1"/>
          <p:cNvSpPr>
            <a:spLocks noGrp="1"/>
          </p:cNvSpPr>
          <p:nvPr>
            <p:ph type="title"/>
          </p:nvPr>
        </p:nvSpPr>
        <p:spPr>
          <a:xfrm>
            <a:off x="603250" y="95251"/>
            <a:ext cx="1069975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11040" y="2193949"/>
            <a:ext cx="2881086"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11040" y="1401346"/>
            <a:ext cx="2867823" cy="792604"/>
          </a:xfrm>
          <a:prstGeom prst="rect">
            <a:avLst/>
          </a:prstGeom>
        </p:spPr>
        <p:txBody>
          <a:bodyPr anchor="b"/>
          <a:lstStyle>
            <a:lvl1pPr marL="0" indent="0">
              <a:lnSpc>
                <a:spcPct val="90000"/>
              </a:lnSpc>
              <a:spcBef>
                <a:spcPct val="0"/>
              </a:spcBef>
              <a:spcAft>
                <a:spcPct val="0"/>
              </a:spcAft>
              <a:buNone/>
              <a:defRPr sz="2667" b="1" i="0">
                <a:solidFill>
                  <a:srgbClr val="0785F2"/>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2" name="Text Placeholder 6"/>
          <p:cNvSpPr>
            <a:spLocks noGrp="1"/>
          </p:cNvSpPr>
          <p:nvPr>
            <p:ph type="body" sz="quarter" idx="23"/>
          </p:nvPr>
        </p:nvSpPr>
        <p:spPr>
          <a:xfrm>
            <a:off x="4582677" y="2193949"/>
            <a:ext cx="2881086"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82677" y="1401346"/>
            <a:ext cx="2867823" cy="792604"/>
          </a:xfrm>
          <a:prstGeom prst="rect">
            <a:avLst/>
          </a:prstGeom>
        </p:spPr>
        <p:txBody>
          <a:bodyPr anchor="b"/>
          <a:lstStyle>
            <a:lvl1pPr marL="0" indent="0">
              <a:lnSpc>
                <a:spcPct val="90000"/>
              </a:lnSpc>
              <a:spcBef>
                <a:spcPct val="0"/>
              </a:spcBef>
              <a:spcAft>
                <a:spcPct val="0"/>
              </a:spcAft>
              <a:buNone/>
              <a:defRPr sz="2667" b="1" i="0">
                <a:solidFill>
                  <a:srgbClr val="0785F2"/>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4" name="Text Placeholder 6"/>
          <p:cNvSpPr>
            <a:spLocks noGrp="1"/>
          </p:cNvSpPr>
          <p:nvPr>
            <p:ph type="body" sz="quarter" idx="25"/>
          </p:nvPr>
        </p:nvSpPr>
        <p:spPr>
          <a:xfrm>
            <a:off x="8409915" y="2193949"/>
            <a:ext cx="2881086"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9914" y="1401346"/>
            <a:ext cx="2867823" cy="792604"/>
          </a:xfrm>
          <a:prstGeom prst="rect">
            <a:avLst/>
          </a:prstGeom>
        </p:spPr>
        <p:txBody>
          <a:bodyPr anchor="b"/>
          <a:lstStyle>
            <a:lvl1pPr marL="0" indent="0">
              <a:lnSpc>
                <a:spcPct val="90000"/>
              </a:lnSpc>
              <a:spcBef>
                <a:spcPct val="0"/>
              </a:spcBef>
              <a:spcAft>
                <a:spcPct val="0"/>
              </a:spcAft>
              <a:buNone/>
              <a:defRPr sz="2667" b="1" i="0">
                <a:solidFill>
                  <a:srgbClr val="0785F2"/>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6" name="Text Placeholder 6"/>
          <p:cNvSpPr>
            <a:spLocks noGrp="1"/>
          </p:cNvSpPr>
          <p:nvPr>
            <p:ph type="body" sz="quarter" idx="27"/>
          </p:nvPr>
        </p:nvSpPr>
        <p:spPr>
          <a:xfrm>
            <a:off x="611040" y="4634165"/>
            <a:ext cx="2881086"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611040" y="3841561"/>
            <a:ext cx="2867823" cy="792604"/>
          </a:xfrm>
          <a:prstGeom prst="rect">
            <a:avLst/>
          </a:prstGeom>
        </p:spPr>
        <p:txBody>
          <a:bodyPr anchor="b"/>
          <a:lstStyle>
            <a:lvl1pPr marL="0" indent="0">
              <a:lnSpc>
                <a:spcPct val="90000"/>
              </a:lnSpc>
              <a:spcBef>
                <a:spcPct val="0"/>
              </a:spcBef>
              <a:spcAft>
                <a:spcPct val="0"/>
              </a:spcAft>
              <a:buNone/>
              <a:defRPr sz="2667" b="1" i="0">
                <a:solidFill>
                  <a:srgbClr val="0785F2"/>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8" name="Text Placeholder 6"/>
          <p:cNvSpPr>
            <a:spLocks noGrp="1"/>
          </p:cNvSpPr>
          <p:nvPr>
            <p:ph type="body" sz="quarter" idx="29"/>
          </p:nvPr>
        </p:nvSpPr>
        <p:spPr>
          <a:xfrm>
            <a:off x="4582677" y="4634165"/>
            <a:ext cx="2881086"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4582677" y="3841561"/>
            <a:ext cx="2867823" cy="792604"/>
          </a:xfrm>
          <a:prstGeom prst="rect">
            <a:avLst/>
          </a:prstGeom>
        </p:spPr>
        <p:txBody>
          <a:bodyPr anchor="b"/>
          <a:lstStyle>
            <a:lvl1pPr marL="0" indent="0">
              <a:lnSpc>
                <a:spcPct val="90000"/>
              </a:lnSpc>
              <a:spcBef>
                <a:spcPct val="0"/>
              </a:spcBef>
              <a:spcAft>
                <a:spcPct val="0"/>
              </a:spcAft>
              <a:buNone/>
              <a:defRPr sz="2667" b="1" i="0">
                <a:solidFill>
                  <a:srgbClr val="0785F2"/>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30" name="Text Placeholder 6"/>
          <p:cNvSpPr>
            <a:spLocks noGrp="1"/>
          </p:cNvSpPr>
          <p:nvPr>
            <p:ph type="body" sz="quarter" idx="31"/>
          </p:nvPr>
        </p:nvSpPr>
        <p:spPr>
          <a:xfrm>
            <a:off x="8409915" y="4634165"/>
            <a:ext cx="2881086"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8409914" y="3841561"/>
            <a:ext cx="2867823" cy="792604"/>
          </a:xfrm>
          <a:prstGeom prst="rect">
            <a:avLst/>
          </a:prstGeom>
        </p:spPr>
        <p:txBody>
          <a:bodyPr anchor="b"/>
          <a:lstStyle>
            <a:lvl1pPr marL="0" indent="0">
              <a:lnSpc>
                <a:spcPct val="90000"/>
              </a:lnSpc>
              <a:spcBef>
                <a:spcPct val="0"/>
              </a:spcBef>
              <a:spcAft>
                <a:spcPct val="0"/>
              </a:spcAft>
              <a:buNone/>
              <a:defRPr sz="2667" b="1" i="0">
                <a:solidFill>
                  <a:srgbClr val="0785F2"/>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Info slide 2">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699750" cy="762000"/>
          </a:xfrm>
        </p:spPr>
        <p:txBody>
          <a:bodyPr anchor="ctr"/>
          <a:lstStyle>
            <a:lvl1pPr>
              <a:defRPr sz="25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15" name="Text Placeholder 6"/>
          <p:cNvSpPr>
            <a:spLocks noGrp="1"/>
          </p:cNvSpPr>
          <p:nvPr>
            <p:ph type="body" sz="quarter" idx="17"/>
          </p:nvPr>
        </p:nvSpPr>
        <p:spPr>
          <a:xfrm>
            <a:off x="611582" y="2193949"/>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11582" y="1401346"/>
            <a:ext cx="2867823" cy="792604"/>
          </a:xfrm>
          <a:prstGeom prst="rect">
            <a:avLst/>
          </a:prstGeom>
        </p:spPr>
        <p:txBody>
          <a:bodyPr anchor="t"/>
          <a:lstStyle>
            <a:lvl1pPr marL="0" indent="0">
              <a:lnSpc>
                <a:spcPct val="90000"/>
              </a:lnSpc>
              <a:spcBef>
                <a:spcPct val="0"/>
              </a:spcBef>
              <a:spcAft>
                <a:spcPct val="0"/>
              </a:spcAft>
              <a:buNone/>
              <a:defRPr sz="2667" b="1" i="0">
                <a:solidFill>
                  <a:schemeClr val="accent4"/>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2" name="Text Placeholder 6"/>
          <p:cNvSpPr>
            <a:spLocks noGrp="1"/>
          </p:cNvSpPr>
          <p:nvPr>
            <p:ph type="body" sz="quarter" idx="23"/>
          </p:nvPr>
        </p:nvSpPr>
        <p:spPr>
          <a:xfrm>
            <a:off x="4583219" y="2193949"/>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83219" y="1401346"/>
            <a:ext cx="2867823" cy="792604"/>
          </a:xfrm>
          <a:prstGeom prst="rect">
            <a:avLst/>
          </a:prstGeom>
        </p:spPr>
        <p:txBody>
          <a:bodyPr anchor="t"/>
          <a:lstStyle>
            <a:lvl1pPr marL="0" indent="0">
              <a:lnSpc>
                <a:spcPct val="90000"/>
              </a:lnSpc>
              <a:spcBef>
                <a:spcPct val="0"/>
              </a:spcBef>
              <a:spcAft>
                <a:spcPct val="0"/>
              </a:spcAft>
              <a:buNone/>
              <a:defRPr sz="2667" b="1" i="0">
                <a:solidFill>
                  <a:schemeClr val="accent4"/>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4" name="Text Placeholder 6"/>
          <p:cNvSpPr>
            <a:spLocks noGrp="1"/>
          </p:cNvSpPr>
          <p:nvPr>
            <p:ph type="body" sz="quarter" idx="25"/>
          </p:nvPr>
        </p:nvSpPr>
        <p:spPr>
          <a:xfrm>
            <a:off x="8410456" y="2193949"/>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10456" y="1401346"/>
            <a:ext cx="2867823" cy="792604"/>
          </a:xfrm>
          <a:prstGeom prst="rect">
            <a:avLst/>
          </a:prstGeom>
        </p:spPr>
        <p:txBody>
          <a:bodyPr anchor="t"/>
          <a:lstStyle>
            <a:lvl1pPr marL="0" indent="0">
              <a:lnSpc>
                <a:spcPct val="90000"/>
              </a:lnSpc>
              <a:spcBef>
                <a:spcPct val="0"/>
              </a:spcBef>
              <a:spcAft>
                <a:spcPct val="0"/>
              </a:spcAft>
              <a:buNone/>
              <a:defRPr sz="2667" b="1" i="0">
                <a:solidFill>
                  <a:schemeClr val="accent4"/>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6" name="Text Placeholder 6"/>
          <p:cNvSpPr>
            <a:spLocks noGrp="1"/>
          </p:cNvSpPr>
          <p:nvPr>
            <p:ph type="body" sz="quarter" idx="27"/>
          </p:nvPr>
        </p:nvSpPr>
        <p:spPr>
          <a:xfrm>
            <a:off x="611582" y="4634165"/>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611582" y="3841561"/>
            <a:ext cx="2867823" cy="792604"/>
          </a:xfrm>
          <a:prstGeom prst="rect">
            <a:avLst/>
          </a:prstGeom>
        </p:spPr>
        <p:txBody>
          <a:bodyPr anchor="t"/>
          <a:lstStyle>
            <a:lvl1pPr marL="0" indent="0">
              <a:lnSpc>
                <a:spcPct val="90000"/>
              </a:lnSpc>
              <a:spcBef>
                <a:spcPct val="0"/>
              </a:spcBef>
              <a:spcAft>
                <a:spcPct val="0"/>
              </a:spcAft>
              <a:buNone/>
              <a:defRPr sz="2667" b="1" i="0">
                <a:solidFill>
                  <a:schemeClr val="accent4"/>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8" name="Text Placeholder 6"/>
          <p:cNvSpPr>
            <a:spLocks noGrp="1"/>
          </p:cNvSpPr>
          <p:nvPr>
            <p:ph type="body" sz="quarter" idx="29"/>
          </p:nvPr>
        </p:nvSpPr>
        <p:spPr>
          <a:xfrm>
            <a:off x="4583219" y="4634165"/>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4583219" y="3841561"/>
            <a:ext cx="2867823" cy="792604"/>
          </a:xfrm>
          <a:prstGeom prst="rect">
            <a:avLst/>
          </a:prstGeom>
        </p:spPr>
        <p:txBody>
          <a:bodyPr anchor="t"/>
          <a:lstStyle>
            <a:lvl1pPr marL="0" indent="0">
              <a:lnSpc>
                <a:spcPct val="90000"/>
              </a:lnSpc>
              <a:spcBef>
                <a:spcPct val="0"/>
              </a:spcBef>
              <a:spcAft>
                <a:spcPct val="0"/>
              </a:spcAft>
              <a:buNone/>
              <a:defRPr sz="2667" b="1" i="0">
                <a:solidFill>
                  <a:schemeClr val="accent4"/>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30" name="Text Placeholder 6"/>
          <p:cNvSpPr>
            <a:spLocks noGrp="1"/>
          </p:cNvSpPr>
          <p:nvPr>
            <p:ph type="body" sz="quarter" idx="31"/>
          </p:nvPr>
        </p:nvSpPr>
        <p:spPr>
          <a:xfrm>
            <a:off x="8410456" y="4634165"/>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8410456" y="3841561"/>
            <a:ext cx="2867823" cy="792604"/>
          </a:xfrm>
          <a:prstGeom prst="rect">
            <a:avLst/>
          </a:prstGeom>
        </p:spPr>
        <p:txBody>
          <a:bodyPr anchor="t"/>
          <a:lstStyle>
            <a:lvl1pPr marL="0" indent="0">
              <a:lnSpc>
                <a:spcPct val="90000"/>
              </a:lnSpc>
              <a:spcBef>
                <a:spcPct val="0"/>
              </a:spcBef>
              <a:spcAft>
                <a:spcPct val="0"/>
              </a:spcAft>
              <a:buNone/>
              <a:defRPr sz="2667" b="1" i="0">
                <a:solidFill>
                  <a:schemeClr val="accent4"/>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cxnSp>
        <p:nvCxnSpPr>
          <p:cNvPr id="17" name="Straight Connector 16">
            <a:extLst>
              <a:ext uri="{FF2B5EF4-FFF2-40B4-BE49-F238E27FC236}">
                <a16:creationId xmlns:a16="http://schemas.microsoft.com/office/drawing/2014/main" id="{A5056D64-AB13-194A-BA6A-921AFCC9999A}"/>
              </a:ext>
            </a:extLst>
          </p:cNvPr>
          <p:cNvCxnSpPr/>
          <p:nvPr userDrawn="1"/>
        </p:nvCxnSpPr>
        <p:spPr>
          <a:xfrm>
            <a:off x="445975" y="85757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4746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nfo slide 4">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0" cy="762000"/>
          </a:xfrm>
        </p:spPr>
        <p:txBody>
          <a:bodyPr anchor="ctr"/>
          <a:lstStyle>
            <a:lvl1pPr>
              <a:defRPr sz="25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9250" y="2201604"/>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9250" y="1409001"/>
            <a:ext cx="2867823" cy="792604"/>
          </a:xfrm>
          <a:prstGeom prst="rect">
            <a:avLst/>
          </a:prstGeom>
        </p:spPr>
        <p:txBody>
          <a:bodyPr anchor="t"/>
          <a:lstStyle>
            <a:lvl1pPr marL="0" indent="0">
              <a:lnSpc>
                <a:spcPct val="90000"/>
              </a:lnSpc>
              <a:spcBef>
                <a:spcPct val="0"/>
              </a:spcBef>
              <a:spcAft>
                <a:spcPct val="0"/>
              </a:spcAft>
              <a:buNone/>
              <a:defRPr sz="2667" b="1" i="0">
                <a:solidFill>
                  <a:schemeClr val="accent1"/>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2" name="Text Placeholder 6"/>
          <p:cNvSpPr>
            <a:spLocks noGrp="1"/>
          </p:cNvSpPr>
          <p:nvPr>
            <p:ph type="body" sz="quarter" idx="23"/>
          </p:nvPr>
        </p:nvSpPr>
        <p:spPr>
          <a:xfrm>
            <a:off x="4580887" y="2201604"/>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80887" y="1409001"/>
            <a:ext cx="2867823" cy="792604"/>
          </a:xfrm>
          <a:prstGeom prst="rect">
            <a:avLst/>
          </a:prstGeom>
        </p:spPr>
        <p:txBody>
          <a:bodyPr anchor="t"/>
          <a:lstStyle>
            <a:lvl1pPr marL="0" indent="0">
              <a:lnSpc>
                <a:spcPct val="90000"/>
              </a:lnSpc>
              <a:spcBef>
                <a:spcPct val="0"/>
              </a:spcBef>
              <a:spcAft>
                <a:spcPct val="0"/>
              </a:spcAft>
              <a:buNone/>
              <a:defRPr sz="2667" b="1" i="0">
                <a:solidFill>
                  <a:schemeClr val="accent1"/>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4" name="Text Placeholder 6"/>
          <p:cNvSpPr>
            <a:spLocks noGrp="1"/>
          </p:cNvSpPr>
          <p:nvPr>
            <p:ph type="body" sz="quarter" idx="25"/>
          </p:nvPr>
        </p:nvSpPr>
        <p:spPr>
          <a:xfrm>
            <a:off x="8408125" y="2201604"/>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8124" y="1409001"/>
            <a:ext cx="2867823" cy="792604"/>
          </a:xfrm>
          <a:prstGeom prst="rect">
            <a:avLst/>
          </a:prstGeom>
        </p:spPr>
        <p:txBody>
          <a:bodyPr anchor="t"/>
          <a:lstStyle>
            <a:lvl1pPr marL="0" indent="0">
              <a:lnSpc>
                <a:spcPct val="90000"/>
              </a:lnSpc>
              <a:spcBef>
                <a:spcPct val="0"/>
              </a:spcBef>
              <a:spcAft>
                <a:spcPct val="0"/>
              </a:spcAft>
              <a:buNone/>
              <a:defRPr sz="2667" b="1" i="0">
                <a:solidFill>
                  <a:schemeClr val="accent1"/>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6" name="Text Placeholder 6"/>
          <p:cNvSpPr>
            <a:spLocks noGrp="1"/>
          </p:cNvSpPr>
          <p:nvPr>
            <p:ph type="body" sz="quarter" idx="27"/>
          </p:nvPr>
        </p:nvSpPr>
        <p:spPr>
          <a:xfrm>
            <a:off x="609250" y="4641820"/>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609250" y="3849216"/>
            <a:ext cx="2867823" cy="792604"/>
          </a:xfrm>
          <a:prstGeom prst="rect">
            <a:avLst/>
          </a:prstGeom>
        </p:spPr>
        <p:txBody>
          <a:bodyPr anchor="t"/>
          <a:lstStyle>
            <a:lvl1pPr marL="0" indent="0">
              <a:lnSpc>
                <a:spcPct val="90000"/>
              </a:lnSpc>
              <a:spcBef>
                <a:spcPct val="0"/>
              </a:spcBef>
              <a:spcAft>
                <a:spcPct val="0"/>
              </a:spcAft>
              <a:buNone/>
              <a:defRPr sz="2667" b="1" i="0">
                <a:solidFill>
                  <a:schemeClr val="accent1"/>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8" name="Text Placeholder 6"/>
          <p:cNvSpPr>
            <a:spLocks noGrp="1"/>
          </p:cNvSpPr>
          <p:nvPr>
            <p:ph type="body" sz="quarter" idx="29"/>
          </p:nvPr>
        </p:nvSpPr>
        <p:spPr>
          <a:xfrm>
            <a:off x="4580887" y="4641820"/>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4580887" y="3849216"/>
            <a:ext cx="2867823" cy="792604"/>
          </a:xfrm>
          <a:prstGeom prst="rect">
            <a:avLst/>
          </a:prstGeom>
        </p:spPr>
        <p:txBody>
          <a:bodyPr anchor="t"/>
          <a:lstStyle>
            <a:lvl1pPr marL="0" indent="0">
              <a:lnSpc>
                <a:spcPct val="90000"/>
              </a:lnSpc>
              <a:spcBef>
                <a:spcPct val="0"/>
              </a:spcBef>
              <a:spcAft>
                <a:spcPct val="0"/>
              </a:spcAft>
              <a:buNone/>
              <a:defRPr sz="2667" b="1" i="0">
                <a:solidFill>
                  <a:schemeClr val="accent1"/>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30" name="Text Placeholder 6"/>
          <p:cNvSpPr>
            <a:spLocks noGrp="1"/>
          </p:cNvSpPr>
          <p:nvPr>
            <p:ph type="body" sz="quarter" idx="31"/>
          </p:nvPr>
        </p:nvSpPr>
        <p:spPr>
          <a:xfrm>
            <a:off x="8408125" y="4641820"/>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8408124" y="3849216"/>
            <a:ext cx="2867823" cy="792604"/>
          </a:xfrm>
          <a:prstGeom prst="rect">
            <a:avLst/>
          </a:prstGeom>
        </p:spPr>
        <p:txBody>
          <a:bodyPr anchor="t"/>
          <a:lstStyle>
            <a:lvl1pPr marL="0" indent="0">
              <a:lnSpc>
                <a:spcPct val="90000"/>
              </a:lnSpc>
              <a:spcBef>
                <a:spcPct val="0"/>
              </a:spcBef>
              <a:spcAft>
                <a:spcPct val="0"/>
              </a:spcAft>
              <a:buNone/>
              <a:defRPr sz="2667" b="1" i="0">
                <a:solidFill>
                  <a:schemeClr val="accent1"/>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nfo slide 5">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0" cy="762000"/>
          </a:xfrm>
        </p:spPr>
        <p:txBody>
          <a:bodyPr anchor="ctr"/>
          <a:lstStyle>
            <a:lvl1pPr>
              <a:defRPr sz="2500" b="0" i="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9250" y="2201604"/>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9250" y="1409001"/>
            <a:ext cx="2867823" cy="792604"/>
          </a:xfrm>
          <a:prstGeom prst="rect">
            <a:avLst/>
          </a:prstGeom>
        </p:spPr>
        <p:txBody>
          <a:bodyPr anchor="t"/>
          <a:lstStyle>
            <a:lvl1pPr marL="0" indent="0">
              <a:lnSpc>
                <a:spcPct val="90000"/>
              </a:lnSpc>
              <a:spcBef>
                <a:spcPct val="0"/>
              </a:spcBef>
              <a:spcAft>
                <a:spcPct val="0"/>
              </a:spcAft>
              <a:buNone/>
              <a:defRPr sz="2667" b="1" i="0">
                <a:solidFill>
                  <a:srgbClr val="FFC628"/>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2" name="Text Placeholder 6"/>
          <p:cNvSpPr>
            <a:spLocks noGrp="1"/>
          </p:cNvSpPr>
          <p:nvPr>
            <p:ph type="body" sz="quarter" idx="23"/>
          </p:nvPr>
        </p:nvSpPr>
        <p:spPr>
          <a:xfrm>
            <a:off x="4580887" y="2201604"/>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80887" y="1409001"/>
            <a:ext cx="2867823" cy="792604"/>
          </a:xfrm>
          <a:prstGeom prst="rect">
            <a:avLst/>
          </a:prstGeom>
        </p:spPr>
        <p:txBody>
          <a:bodyPr anchor="t"/>
          <a:lstStyle>
            <a:lvl1pPr marL="0" indent="0">
              <a:lnSpc>
                <a:spcPct val="90000"/>
              </a:lnSpc>
              <a:spcBef>
                <a:spcPct val="0"/>
              </a:spcBef>
              <a:spcAft>
                <a:spcPct val="0"/>
              </a:spcAft>
              <a:buNone/>
              <a:defRPr sz="2667" b="1" i="0">
                <a:solidFill>
                  <a:srgbClr val="FFC628"/>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4" name="Text Placeholder 6"/>
          <p:cNvSpPr>
            <a:spLocks noGrp="1"/>
          </p:cNvSpPr>
          <p:nvPr>
            <p:ph type="body" sz="quarter" idx="25"/>
          </p:nvPr>
        </p:nvSpPr>
        <p:spPr>
          <a:xfrm>
            <a:off x="8408125" y="2201604"/>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8124" y="1409001"/>
            <a:ext cx="2867823" cy="792604"/>
          </a:xfrm>
          <a:prstGeom prst="rect">
            <a:avLst/>
          </a:prstGeom>
        </p:spPr>
        <p:txBody>
          <a:bodyPr anchor="t"/>
          <a:lstStyle>
            <a:lvl1pPr marL="0" indent="0">
              <a:lnSpc>
                <a:spcPct val="90000"/>
              </a:lnSpc>
              <a:spcBef>
                <a:spcPct val="0"/>
              </a:spcBef>
              <a:spcAft>
                <a:spcPct val="0"/>
              </a:spcAft>
              <a:buNone/>
              <a:defRPr sz="2667" b="1" i="0">
                <a:solidFill>
                  <a:srgbClr val="FFC628"/>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6" name="Text Placeholder 6"/>
          <p:cNvSpPr>
            <a:spLocks noGrp="1"/>
          </p:cNvSpPr>
          <p:nvPr>
            <p:ph type="body" sz="quarter" idx="27"/>
          </p:nvPr>
        </p:nvSpPr>
        <p:spPr>
          <a:xfrm>
            <a:off x="609250" y="4641820"/>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609250" y="3849216"/>
            <a:ext cx="2867823" cy="792604"/>
          </a:xfrm>
          <a:prstGeom prst="rect">
            <a:avLst/>
          </a:prstGeom>
        </p:spPr>
        <p:txBody>
          <a:bodyPr anchor="t"/>
          <a:lstStyle>
            <a:lvl1pPr marL="0" indent="0">
              <a:lnSpc>
                <a:spcPct val="90000"/>
              </a:lnSpc>
              <a:spcBef>
                <a:spcPct val="0"/>
              </a:spcBef>
              <a:spcAft>
                <a:spcPct val="0"/>
              </a:spcAft>
              <a:buNone/>
              <a:defRPr sz="2667" b="1" i="0">
                <a:solidFill>
                  <a:srgbClr val="FFC628"/>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8" name="Text Placeholder 6"/>
          <p:cNvSpPr>
            <a:spLocks noGrp="1"/>
          </p:cNvSpPr>
          <p:nvPr>
            <p:ph type="body" sz="quarter" idx="29"/>
          </p:nvPr>
        </p:nvSpPr>
        <p:spPr>
          <a:xfrm>
            <a:off x="4580887" y="4641820"/>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4580887" y="3849216"/>
            <a:ext cx="2867823" cy="792604"/>
          </a:xfrm>
          <a:prstGeom prst="rect">
            <a:avLst/>
          </a:prstGeom>
        </p:spPr>
        <p:txBody>
          <a:bodyPr anchor="t"/>
          <a:lstStyle>
            <a:lvl1pPr marL="0" indent="0">
              <a:lnSpc>
                <a:spcPct val="90000"/>
              </a:lnSpc>
              <a:spcBef>
                <a:spcPct val="0"/>
              </a:spcBef>
              <a:spcAft>
                <a:spcPct val="0"/>
              </a:spcAft>
              <a:buNone/>
              <a:defRPr sz="2667" b="1" i="0">
                <a:solidFill>
                  <a:srgbClr val="FFC628"/>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30" name="Text Placeholder 6"/>
          <p:cNvSpPr>
            <a:spLocks noGrp="1"/>
          </p:cNvSpPr>
          <p:nvPr>
            <p:ph type="body" sz="quarter" idx="31"/>
          </p:nvPr>
        </p:nvSpPr>
        <p:spPr>
          <a:xfrm>
            <a:off x="8408125" y="4641820"/>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8408124" y="3849216"/>
            <a:ext cx="2867823" cy="792604"/>
          </a:xfrm>
          <a:prstGeom prst="rect">
            <a:avLst/>
          </a:prstGeom>
        </p:spPr>
        <p:txBody>
          <a:bodyPr anchor="t"/>
          <a:lstStyle>
            <a:lvl1pPr marL="0" indent="0">
              <a:lnSpc>
                <a:spcPct val="90000"/>
              </a:lnSpc>
              <a:spcBef>
                <a:spcPct val="0"/>
              </a:spcBef>
              <a:spcAft>
                <a:spcPct val="0"/>
              </a:spcAft>
              <a:buNone/>
              <a:defRPr sz="2667" b="1" i="0">
                <a:solidFill>
                  <a:srgbClr val="FFC628"/>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nfo Slide Split 1">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852136"/>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3250" y="2189604"/>
            <a:ext cx="2881086"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3250" y="1397001"/>
            <a:ext cx="2867823" cy="792604"/>
          </a:xfrm>
          <a:prstGeom prst="rect">
            <a:avLst/>
          </a:prstGeom>
        </p:spPr>
        <p:txBody>
          <a:bodyPr anchor="t"/>
          <a:lstStyle>
            <a:lvl1pPr marL="0" indent="0">
              <a:lnSpc>
                <a:spcPct val="90000"/>
              </a:lnSpc>
              <a:spcBef>
                <a:spcPct val="0"/>
              </a:spcBef>
              <a:spcAft>
                <a:spcPct val="0"/>
              </a:spcAft>
              <a:buNone/>
              <a:defRPr sz="2667" b="1" i="0">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2" name="Text Placeholder 6"/>
          <p:cNvSpPr>
            <a:spLocks noGrp="1"/>
          </p:cNvSpPr>
          <p:nvPr>
            <p:ph type="body" sz="quarter" idx="23"/>
          </p:nvPr>
        </p:nvSpPr>
        <p:spPr>
          <a:xfrm>
            <a:off x="4574887" y="2189604"/>
            <a:ext cx="2881086"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74887" y="1397001"/>
            <a:ext cx="2867823" cy="792604"/>
          </a:xfrm>
          <a:prstGeom prst="rect">
            <a:avLst/>
          </a:prstGeom>
        </p:spPr>
        <p:txBody>
          <a:bodyPr anchor="t"/>
          <a:lstStyle>
            <a:lvl1pPr marL="0" indent="0">
              <a:lnSpc>
                <a:spcPct val="90000"/>
              </a:lnSpc>
              <a:spcBef>
                <a:spcPct val="0"/>
              </a:spcBef>
              <a:spcAft>
                <a:spcPct val="0"/>
              </a:spcAft>
              <a:buNone/>
              <a:defRPr sz="2667" b="1" i="0">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4" name="Text Placeholder 6"/>
          <p:cNvSpPr>
            <a:spLocks noGrp="1"/>
          </p:cNvSpPr>
          <p:nvPr>
            <p:ph type="body" sz="quarter" idx="25"/>
          </p:nvPr>
        </p:nvSpPr>
        <p:spPr>
          <a:xfrm>
            <a:off x="8402125" y="2189604"/>
            <a:ext cx="2881086"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2124" y="1397001"/>
            <a:ext cx="2867823" cy="792604"/>
          </a:xfrm>
          <a:prstGeom prst="rect">
            <a:avLst/>
          </a:prstGeom>
        </p:spPr>
        <p:txBody>
          <a:bodyPr anchor="t"/>
          <a:lstStyle>
            <a:lvl1pPr marL="0" indent="0">
              <a:lnSpc>
                <a:spcPct val="90000"/>
              </a:lnSpc>
              <a:spcBef>
                <a:spcPct val="0"/>
              </a:spcBef>
              <a:spcAft>
                <a:spcPct val="0"/>
              </a:spcAft>
              <a:buNone/>
              <a:defRPr sz="2667" b="1" i="0">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cxnSp>
        <p:nvCxnSpPr>
          <p:cNvPr id="32" name="Straight Connector 31">
            <a:extLst>
              <a:ext uri="{FF2B5EF4-FFF2-40B4-BE49-F238E27FC236}">
                <a16:creationId xmlns:a16="http://schemas.microsoft.com/office/drawing/2014/main" id="{8752C573-0C30-824A-9998-990960154B3C}"/>
              </a:ext>
            </a:extLst>
          </p:cNvPr>
          <p:cNvCxnSpPr/>
          <p:nvPr userDrawn="1"/>
        </p:nvCxnSpPr>
        <p:spPr>
          <a:xfrm>
            <a:off x="445975" y="417422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603250" y="4571385"/>
            <a:ext cx="10699750" cy="1356605"/>
          </a:xfrm>
          <a:prstGeom prst="rect">
            <a:avLst/>
          </a:prstGeom>
        </p:spPr>
        <p:txBody>
          <a:bodyPr/>
          <a:lstStyle>
            <a:lvl1pPr marL="0" indent="0">
              <a:spcAft>
                <a:spcPct val="0"/>
              </a:spcAft>
              <a:buNone/>
              <a:defRPr sz="1333"/>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s Icon">
    <p:spTree>
      <p:nvGrpSpPr>
        <p:cNvPr id="1" name=""/>
        <p:cNvGrpSpPr/>
        <p:nvPr/>
      </p:nvGrpSpPr>
      <p:grpSpPr>
        <a:xfrm>
          <a:off x="0" y="0"/>
          <a:ext cx="0" cy="0"/>
          <a:chOff x="0" y="0"/>
          <a:chExt cx="0" cy="0"/>
        </a:xfrm>
      </p:grpSpPr>
      <p:sp>
        <p:nvSpPr>
          <p:cNvPr id="2" name="Title 1"/>
          <p:cNvSpPr>
            <a:spLocks noGrp="1"/>
          </p:cNvSpPr>
          <p:nvPr>
            <p:ph type="title"/>
          </p:nvPr>
        </p:nvSpPr>
        <p:spPr>
          <a:xfrm>
            <a:off x="444500" y="121080"/>
            <a:ext cx="104749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2716696" y="1397000"/>
            <a:ext cx="8586305" cy="4530990"/>
          </a:xfrm>
          <a:prstGeom prst="rect">
            <a:avLst/>
          </a:prstGeom>
        </p:spPr>
        <p:txBody>
          <a:bodyPr numCol="2" spcCol="457200"/>
          <a:lstStyle>
            <a:lvl1pPr marL="0" indent="0">
              <a:spcAft>
                <a:spcPct val="0"/>
              </a:spcAft>
              <a:buNone/>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857865"/>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3" name="Picture Placeholder 12"/>
          <p:cNvSpPr>
            <a:spLocks noGrp="1"/>
          </p:cNvSpPr>
          <p:nvPr>
            <p:ph type="pic" sz="quarter" idx="14" hasCustomPrompt="1"/>
          </p:nvPr>
        </p:nvSpPr>
        <p:spPr>
          <a:xfrm>
            <a:off x="596486" y="1397529"/>
            <a:ext cx="1440656" cy="1440657"/>
          </a:xfrm>
        </p:spPr>
        <p:txBody>
          <a:bodyPr/>
          <a:lstStyle>
            <a:lvl1pPr marL="0" indent="0">
              <a:buNone/>
              <a:defRPr/>
            </a:lvl1pPr>
          </a:lstStyle>
          <a:p>
            <a:r>
              <a:rPr lang="en-US"/>
              <a:t>Insert icon here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Info Slide Split 1">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852136"/>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3250" y="2189604"/>
            <a:ext cx="2881086"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3250" y="1397001"/>
            <a:ext cx="2867823" cy="792604"/>
          </a:xfrm>
          <a:prstGeom prst="rect">
            <a:avLst/>
          </a:prstGeom>
        </p:spPr>
        <p:txBody>
          <a:bodyPr anchor="t"/>
          <a:lstStyle>
            <a:lvl1pPr marL="0" indent="0">
              <a:lnSpc>
                <a:spcPct val="90000"/>
              </a:lnSpc>
              <a:spcBef>
                <a:spcPct val="0"/>
              </a:spcBef>
              <a:spcAft>
                <a:spcPct val="0"/>
              </a:spcAft>
              <a:buNone/>
              <a:defRPr sz="2667" b="1" i="0">
                <a:solidFill>
                  <a:schemeClr val="accent5"/>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2" name="Text Placeholder 6"/>
          <p:cNvSpPr>
            <a:spLocks noGrp="1"/>
          </p:cNvSpPr>
          <p:nvPr>
            <p:ph type="body" sz="quarter" idx="23"/>
          </p:nvPr>
        </p:nvSpPr>
        <p:spPr>
          <a:xfrm>
            <a:off x="4574887" y="2189604"/>
            <a:ext cx="2881086"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74887" y="1397001"/>
            <a:ext cx="2867823" cy="792604"/>
          </a:xfrm>
          <a:prstGeom prst="rect">
            <a:avLst/>
          </a:prstGeom>
        </p:spPr>
        <p:txBody>
          <a:bodyPr anchor="t"/>
          <a:lstStyle>
            <a:lvl1pPr marL="0" indent="0">
              <a:lnSpc>
                <a:spcPct val="90000"/>
              </a:lnSpc>
              <a:spcBef>
                <a:spcPct val="0"/>
              </a:spcBef>
              <a:spcAft>
                <a:spcPct val="0"/>
              </a:spcAft>
              <a:buNone/>
              <a:defRPr sz="2667" b="1" i="0">
                <a:solidFill>
                  <a:schemeClr val="accent5"/>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4" name="Text Placeholder 6"/>
          <p:cNvSpPr>
            <a:spLocks noGrp="1"/>
          </p:cNvSpPr>
          <p:nvPr>
            <p:ph type="body" sz="quarter" idx="25"/>
          </p:nvPr>
        </p:nvSpPr>
        <p:spPr>
          <a:xfrm>
            <a:off x="8402125" y="2189604"/>
            <a:ext cx="2881086" cy="1293825"/>
          </a:xfrm>
          <a:prstGeom prst="rect">
            <a:avLst/>
          </a:prstGeom>
        </p:spPr>
        <p:txBody>
          <a:bodyPr/>
          <a:lstStyle>
            <a:lvl1pPr marL="0" indent="0">
              <a:spcAft>
                <a:spcPct val="0"/>
              </a:spcAft>
              <a:buNone/>
              <a:defRPr sz="1167"/>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2124" y="1397001"/>
            <a:ext cx="2867823" cy="792604"/>
          </a:xfrm>
          <a:prstGeom prst="rect">
            <a:avLst/>
          </a:prstGeom>
        </p:spPr>
        <p:txBody>
          <a:bodyPr anchor="t"/>
          <a:lstStyle>
            <a:lvl1pPr marL="0" indent="0">
              <a:lnSpc>
                <a:spcPct val="90000"/>
              </a:lnSpc>
              <a:spcBef>
                <a:spcPct val="0"/>
              </a:spcBef>
              <a:spcAft>
                <a:spcPct val="0"/>
              </a:spcAft>
              <a:buNone/>
              <a:defRPr sz="2667" b="1" i="0">
                <a:solidFill>
                  <a:schemeClr val="accent5"/>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cxnSp>
        <p:nvCxnSpPr>
          <p:cNvPr id="32" name="Straight Connector 31">
            <a:extLst>
              <a:ext uri="{FF2B5EF4-FFF2-40B4-BE49-F238E27FC236}">
                <a16:creationId xmlns:a16="http://schemas.microsoft.com/office/drawing/2014/main" id="{8752C573-0C30-824A-9998-990960154B3C}"/>
              </a:ext>
            </a:extLst>
          </p:cNvPr>
          <p:cNvCxnSpPr/>
          <p:nvPr userDrawn="1"/>
        </p:nvCxnSpPr>
        <p:spPr>
          <a:xfrm>
            <a:off x="445975" y="417422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603250" y="4571385"/>
            <a:ext cx="10699750" cy="1356605"/>
          </a:xfrm>
          <a:prstGeom prst="rect">
            <a:avLst/>
          </a:prstGeom>
        </p:spPr>
        <p:txBody>
          <a:bodyPr/>
          <a:lstStyle>
            <a:lvl1pPr marL="0" indent="0">
              <a:spcAft>
                <a:spcPct val="0"/>
              </a:spcAft>
              <a:buNone/>
              <a:defRPr sz="1333"/>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Tree>
    <p:extLst>
      <p:ext uri="{BB962C8B-B14F-4D97-AF65-F5344CB8AC3E}">
        <p14:creationId xmlns:p14="http://schemas.microsoft.com/office/powerpoint/2010/main" val="2495834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nfo Slide Split 3">
    <p:spTree>
      <p:nvGrpSpPr>
        <p:cNvPr id="1" name=""/>
        <p:cNvGrpSpPr/>
        <p:nvPr/>
      </p:nvGrpSpPr>
      <p:grpSpPr>
        <a:xfrm>
          <a:off x="0" y="0"/>
          <a:ext cx="0" cy="0"/>
          <a:chOff x="0" y="0"/>
          <a:chExt cx="0" cy="0"/>
        </a:xfrm>
      </p:grpSpPr>
      <p:sp>
        <p:nvSpPr>
          <p:cNvPr id="2" name="Title 1"/>
          <p:cNvSpPr>
            <a:spLocks noGrp="1"/>
          </p:cNvSpPr>
          <p:nvPr>
            <p:ph type="title"/>
          </p:nvPr>
        </p:nvSpPr>
        <p:spPr>
          <a:xfrm>
            <a:off x="444500" y="96803"/>
            <a:ext cx="10858500" cy="760448"/>
          </a:xfrm>
        </p:spPr>
        <p:txBody>
          <a:bodyPr anchor="ctr"/>
          <a:lstStyle>
            <a:lvl1pPr>
              <a:defRPr sz="25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863594"/>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3250" y="2189604"/>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3250" y="1397001"/>
            <a:ext cx="2867823" cy="792604"/>
          </a:xfrm>
          <a:prstGeom prst="rect">
            <a:avLst/>
          </a:prstGeom>
        </p:spPr>
        <p:txBody>
          <a:bodyPr anchor="t"/>
          <a:lstStyle>
            <a:lvl1pPr marL="0" indent="0">
              <a:lnSpc>
                <a:spcPct val="90000"/>
              </a:lnSpc>
              <a:spcBef>
                <a:spcPct val="0"/>
              </a:spcBef>
              <a:spcAft>
                <a:spcPct val="0"/>
              </a:spcAft>
              <a:buNone/>
              <a:defRPr sz="2667" b="1" i="0">
                <a:solidFill>
                  <a:schemeClr val="accent4"/>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2" name="Text Placeholder 6"/>
          <p:cNvSpPr>
            <a:spLocks noGrp="1"/>
          </p:cNvSpPr>
          <p:nvPr>
            <p:ph type="body" sz="quarter" idx="23"/>
          </p:nvPr>
        </p:nvSpPr>
        <p:spPr>
          <a:xfrm>
            <a:off x="4574887" y="2189604"/>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74887" y="1397001"/>
            <a:ext cx="2867823" cy="792604"/>
          </a:xfrm>
          <a:prstGeom prst="rect">
            <a:avLst/>
          </a:prstGeom>
        </p:spPr>
        <p:txBody>
          <a:bodyPr anchor="t"/>
          <a:lstStyle>
            <a:lvl1pPr marL="0" indent="0">
              <a:lnSpc>
                <a:spcPct val="90000"/>
              </a:lnSpc>
              <a:spcBef>
                <a:spcPct val="0"/>
              </a:spcBef>
              <a:spcAft>
                <a:spcPct val="0"/>
              </a:spcAft>
              <a:buNone/>
              <a:defRPr sz="2667" b="1" i="0">
                <a:solidFill>
                  <a:schemeClr val="accent4"/>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4" name="Text Placeholder 6"/>
          <p:cNvSpPr>
            <a:spLocks noGrp="1"/>
          </p:cNvSpPr>
          <p:nvPr>
            <p:ph type="body" sz="quarter" idx="25"/>
          </p:nvPr>
        </p:nvSpPr>
        <p:spPr>
          <a:xfrm>
            <a:off x="8402125" y="2189604"/>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2124" y="1397001"/>
            <a:ext cx="2867823" cy="792604"/>
          </a:xfrm>
          <a:prstGeom prst="rect">
            <a:avLst/>
          </a:prstGeom>
        </p:spPr>
        <p:txBody>
          <a:bodyPr anchor="t"/>
          <a:lstStyle>
            <a:lvl1pPr marL="0" indent="0">
              <a:lnSpc>
                <a:spcPct val="90000"/>
              </a:lnSpc>
              <a:spcBef>
                <a:spcPct val="0"/>
              </a:spcBef>
              <a:spcAft>
                <a:spcPct val="0"/>
              </a:spcAft>
              <a:buNone/>
              <a:defRPr sz="2667" b="1" i="0">
                <a:solidFill>
                  <a:schemeClr val="accent4"/>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cxnSp>
        <p:nvCxnSpPr>
          <p:cNvPr id="32" name="Straight Connector 31">
            <a:extLst>
              <a:ext uri="{FF2B5EF4-FFF2-40B4-BE49-F238E27FC236}">
                <a16:creationId xmlns:a16="http://schemas.microsoft.com/office/drawing/2014/main" id="{8752C573-0C30-824A-9998-990960154B3C}"/>
              </a:ext>
            </a:extLst>
          </p:cNvPr>
          <p:cNvCxnSpPr/>
          <p:nvPr userDrawn="1"/>
        </p:nvCxnSpPr>
        <p:spPr>
          <a:xfrm>
            <a:off x="445975" y="378463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603250" y="4146355"/>
            <a:ext cx="10699750" cy="1781635"/>
          </a:xfrm>
          <a:prstGeom prst="rect">
            <a:avLst/>
          </a:prstGeom>
        </p:spPr>
        <p:txBody>
          <a:bodyPr/>
          <a:lstStyle>
            <a:lvl1pPr marL="0" indent="0">
              <a:spcAft>
                <a:spcPct val="0"/>
              </a:spcAft>
              <a:buNone/>
              <a:defRPr sz="1333">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Info Slide Split 3">
    <p:spTree>
      <p:nvGrpSpPr>
        <p:cNvPr id="1" name=""/>
        <p:cNvGrpSpPr/>
        <p:nvPr/>
      </p:nvGrpSpPr>
      <p:grpSpPr>
        <a:xfrm>
          <a:off x="0" y="0"/>
          <a:ext cx="0" cy="0"/>
          <a:chOff x="0" y="0"/>
          <a:chExt cx="0" cy="0"/>
        </a:xfrm>
      </p:grpSpPr>
      <p:sp>
        <p:nvSpPr>
          <p:cNvPr id="2" name="Title 1"/>
          <p:cNvSpPr>
            <a:spLocks noGrp="1"/>
          </p:cNvSpPr>
          <p:nvPr>
            <p:ph type="title"/>
          </p:nvPr>
        </p:nvSpPr>
        <p:spPr>
          <a:xfrm>
            <a:off x="444500" y="96803"/>
            <a:ext cx="10858500" cy="760448"/>
          </a:xfrm>
        </p:spPr>
        <p:txBody>
          <a:bodyPr anchor="ctr"/>
          <a:lstStyle>
            <a:lvl1pPr>
              <a:defRPr sz="25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863594"/>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3250" y="2189604"/>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3250" y="1397001"/>
            <a:ext cx="2867823" cy="792604"/>
          </a:xfrm>
          <a:prstGeom prst="rect">
            <a:avLst/>
          </a:prstGeom>
        </p:spPr>
        <p:txBody>
          <a:bodyPr anchor="t"/>
          <a:lstStyle>
            <a:lvl1pPr marL="0" indent="0">
              <a:lnSpc>
                <a:spcPct val="90000"/>
              </a:lnSpc>
              <a:spcBef>
                <a:spcPct val="0"/>
              </a:spcBef>
              <a:spcAft>
                <a:spcPct val="0"/>
              </a:spcAft>
              <a:buNone/>
              <a:defRPr sz="2667" b="1" i="0">
                <a:solidFill>
                  <a:schemeClr val="accent2"/>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2" name="Text Placeholder 6"/>
          <p:cNvSpPr>
            <a:spLocks noGrp="1"/>
          </p:cNvSpPr>
          <p:nvPr>
            <p:ph type="body" sz="quarter" idx="23"/>
          </p:nvPr>
        </p:nvSpPr>
        <p:spPr>
          <a:xfrm>
            <a:off x="4574887" y="2189604"/>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74887" y="1397001"/>
            <a:ext cx="2867823" cy="792604"/>
          </a:xfrm>
          <a:prstGeom prst="rect">
            <a:avLst/>
          </a:prstGeom>
        </p:spPr>
        <p:txBody>
          <a:bodyPr anchor="t"/>
          <a:lstStyle>
            <a:lvl1pPr marL="0" indent="0">
              <a:lnSpc>
                <a:spcPct val="90000"/>
              </a:lnSpc>
              <a:spcBef>
                <a:spcPct val="0"/>
              </a:spcBef>
              <a:spcAft>
                <a:spcPct val="0"/>
              </a:spcAft>
              <a:buNone/>
              <a:defRPr sz="2667" b="1" i="0">
                <a:solidFill>
                  <a:schemeClr val="accent2"/>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4" name="Text Placeholder 6"/>
          <p:cNvSpPr>
            <a:spLocks noGrp="1"/>
          </p:cNvSpPr>
          <p:nvPr>
            <p:ph type="body" sz="quarter" idx="25"/>
          </p:nvPr>
        </p:nvSpPr>
        <p:spPr>
          <a:xfrm>
            <a:off x="8402125" y="2189604"/>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2124" y="1397001"/>
            <a:ext cx="2867823" cy="792604"/>
          </a:xfrm>
          <a:prstGeom prst="rect">
            <a:avLst/>
          </a:prstGeom>
        </p:spPr>
        <p:txBody>
          <a:bodyPr anchor="t"/>
          <a:lstStyle>
            <a:lvl1pPr marL="0" indent="0">
              <a:lnSpc>
                <a:spcPct val="90000"/>
              </a:lnSpc>
              <a:spcBef>
                <a:spcPct val="0"/>
              </a:spcBef>
              <a:spcAft>
                <a:spcPct val="0"/>
              </a:spcAft>
              <a:buNone/>
              <a:defRPr sz="2667" b="1" i="0">
                <a:solidFill>
                  <a:schemeClr val="accent2"/>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cxnSp>
        <p:nvCxnSpPr>
          <p:cNvPr id="32" name="Straight Connector 31">
            <a:extLst>
              <a:ext uri="{FF2B5EF4-FFF2-40B4-BE49-F238E27FC236}">
                <a16:creationId xmlns:a16="http://schemas.microsoft.com/office/drawing/2014/main" id="{8752C573-0C30-824A-9998-990960154B3C}"/>
              </a:ext>
            </a:extLst>
          </p:cNvPr>
          <p:cNvCxnSpPr/>
          <p:nvPr userDrawn="1"/>
        </p:nvCxnSpPr>
        <p:spPr>
          <a:xfrm>
            <a:off x="445975" y="378463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603250" y="4146355"/>
            <a:ext cx="10666697" cy="1781635"/>
          </a:xfrm>
          <a:prstGeom prst="rect">
            <a:avLst/>
          </a:prstGeom>
        </p:spPr>
        <p:txBody>
          <a:bodyPr/>
          <a:lstStyle>
            <a:lvl1pPr marL="0" indent="0">
              <a:spcAft>
                <a:spcPct val="0"/>
              </a:spcAft>
              <a:buNone/>
              <a:defRPr sz="1333">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Tree>
    <p:extLst>
      <p:ext uri="{BB962C8B-B14F-4D97-AF65-F5344CB8AC3E}">
        <p14:creationId xmlns:p14="http://schemas.microsoft.com/office/powerpoint/2010/main" val="781050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Info Slide Split 3">
    <p:spTree>
      <p:nvGrpSpPr>
        <p:cNvPr id="1" name=""/>
        <p:cNvGrpSpPr/>
        <p:nvPr/>
      </p:nvGrpSpPr>
      <p:grpSpPr>
        <a:xfrm>
          <a:off x="0" y="0"/>
          <a:ext cx="0" cy="0"/>
          <a:chOff x="0" y="0"/>
          <a:chExt cx="0" cy="0"/>
        </a:xfrm>
      </p:grpSpPr>
      <p:sp>
        <p:nvSpPr>
          <p:cNvPr id="2" name="Title 1"/>
          <p:cNvSpPr>
            <a:spLocks noGrp="1"/>
          </p:cNvSpPr>
          <p:nvPr>
            <p:ph type="title"/>
          </p:nvPr>
        </p:nvSpPr>
        <p:spPr>
          <a:xfrm>
            <a:off x="444500" y="96803"/>
            <a:ext cx="10858500" cy="760448"/>
          </a:xfrm>
        </p:spPr>
        <p:txBody>
          <a:bodyPr anchor="ctr"/>
          <a:lstStyle>
            <a:lvl1pPr>
              <a:defRPr sz="25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863594"/>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3250" y="2189604"/>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3250" y="1397001"/>
            <a:ext cx="2867823" cy="792604"/>
          </a:xfrm>
          <a:prstGeom prst="rect">
            <a:avLst/>
          </a:prstGeom>
        </p:spPr>
        <p:txBody>
          <a:bodyPr anchor="t"/>
          <a:lstStyle>
            <a:lvl1pPr marL="0" indent="0">
              <a:lnSpc>
                <a:spcPct val="90000"/>
              </a:lnSpc>
              <a:spcBef>
                <a:spcPct val="0"/>
              </a:spcBef>
              <a:spcAft>
                <a:spcPct val="0"/>
              </a:spcAft>
              <a:buNone/>
              <a:defRPr sz="2667" b="1" i="0">
                <a:solidFill>
                  <a:schemeClr val="accent1"/>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2" name="Text Placeholder 6"/>
          <p:cNvSpPr>
            <a:spLocks noGrp="1"/>
          </p:cNvSpPr>
          <p:nvPr>
            <p:ph type="body" sz="quarter" idx="23"/>
          </p:nvPr>
        </p:nvSpPr>
        <p:spPr>
          <a:xfrm>
            <a:off x="4574887" y="2189604"/>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74887" y="1397001"/>
            <a:ext cx="2867823" cy="792604"/>
          </a:xfrm>
          <a:prstGeom prst="rect">
            <a:avLst/>
          </a:prstGeom>
        </p:spPr>
        <p:txBody>
          <a:bodyPr anchor="t"/>
          <a:lstStyle>
            <a:lvl1pPr marL="0" indent="0">
              <a:lnSpc>
                <a:spcPct val="90000"/>
              </a:lnSpc>
              <a:spcBef>
                <a:spcPct val="0"/>
              </a:spcBef>
              <a:spcAft>
                <a:spcPct val="0"/>
              </a:spcAft>
              <a:buNone/>
              <a:defRPr sz="2667" b="1" i="0">
                <a:solidFill>
                  <a:schemeClr val="accent1"/>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sp>
        <p:nvSpPr>
          <p:cNvPr id="24" name="Text Placeholder 6"/>
          <p:cNvSpPr>
            <a:spLocks noGrp="1"/>
          </p:cNvSpPr>
          <p:nvPr>
            <p:ph type="body" sz="quarter" idx="25"/>
          </p:nvPr>
        </p:nvSpPr>
        <p:spPr>
          <a:xfrm>
            <a:off x="8402125" y="2189604"/>
            <a:ext cx="2881086" cy="1293825"/>
          </a:xfrm>
          <a:prstGeom prst="rect">
            <a:avLst/>
          </a:prstGeom>
        </p:spPr>
        <p:txBody>
          <a:bodyPr/>
          <a:lstStyle>
            <a:lvl1pPr marL="0" indent="0">
              <a:spcAft>
                <a:spcPct val="0"/>
              </a:spcAft>
              <a:buNone/>
              <a:defRPr sz="1167">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2124" y="1397001"/>
            <a:ext cx="2867823" cy="792604"/>
          </a:xfrm>
          <a:prstGeom prst="rect">
            <a:avLst/>
          </a:prstGeom>
        </p:spPr>
        <p:txBody>
          <a:bodyPr anchor="t"/>
          <a:lstStyle>
            <a:lvl1pPr marL="0" indent="0">
              <a:lnSpc>
                <a:spcPct val="90000"/>
              </a:lnSpc>
              <a:spcBef>
                <a:spcPct val="0"/>
              </a:spcBef>
              <a:spcAft>
                <a:spcPct val="0"/>
              </a:spcAft>
              <a:buNone/>
              <a:defRPr sz="2667" b="1" i="0">
                <a:solidFill>
                  <a:schemeClr val="accent1"/>
                </a:solidFill>
                <a:latin typeface="DM Sans" charset="0"/>
                <a:ea typeface="DM Sans" charset="0"/>
                <a:cs typeface="DM Sans" charset="0"/>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Header</a:t>
            </a:r>
          </a:p>
        </p:txBody>
      </p:sp>
      <p:cxnSp>
        <p:nvCxnSpPr>
          <p:cNvPr id="32" name="Straight Connector 31">
            <a:extLst>
              <a:ext uri="{FF2B5EF4-FFF2-40B4-BE49-F238E27FC236}">
                <a16:creationId xmlns:a16="http://schemas.microsoft.com/office/drawing/2014/main" id="{8752C573-0C30-824A-9998-990960154B3C}"/>
              </a:ext>
            </a:extLst>
          </p:cNvPr>
          <p:cNvCxnSpPr/>
          <p:nvPr userDrawn="1"/>
        </p:nvCxnSpPr>
        <p:spPr>
          <a:xfrm>
            <a:off x="445975" y="378463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603250" y="4146355"/>
            <a:ext cx="10666697" cy="1781635"/>
          </a:xfrm>
          <a:prstGeom prst="rect">
            <a:avLst/>
          </a:prstGeom>
        </p:spPr>
        <p:txBody>
          <a:bodyPr/>
          <a:lstStyle>
            <a:lvl1pPr marL="0" indent="0">
              <a:spcAft>
                <a:spcPct val="0"/>
              </a:spcAft>
              <a:buNone/>
              <a:defRPr sz="1333">
                <a:solidFill>
                  <a:schemeClr val="bg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spTree>
    <p:extLst>
      <p:ext uri="{BB962C8B-B14F-4D97-AF65-F5344CB8AC3E}">
        <p14:creationId xmlns:p14="http://schemas.microsoft.com/office/powerpoint/2010/main" val="3078079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lumns w/arrow 2">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858500" cy="762000"/>
          </a:xfrm>
        </p:spPr>
        <p:txBody>
          <a:bodyPr anchor="ctr"/>
          <a:lstStyle>
            <a:lvl1pPr>
              <a:defRPr sz="25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2491731" y="1397000"/>
            <a:ext cx="8805269" cy="4019550"/>
          </a:xfrm>
          <a:prstGeom prst="rect">
            <a:avLst/>
          </a:prstGeom>
        </p:spPr>
        <p:txBody>
          <a:bodyPr numCol="2" spcCol="457200"/>
          <a:lstStyle>
            <a:lvl1pPr marL="0" indent="0">
              <a:spcAft>
                <a:spcPct val="0"/>
              </a:spcAft>
              <a:buNone/>
              <a:defRPr>
                <a:solidFill>
                  <a:schemeClr val="bg1"/>
                </a:solidFill>
              </a:defRPr>
            </a:lvl1pPr>
            <a:lvl2pPr marL="190492" indent="0">
              <a:spcAft>
                <a:spcPct val="0"/>
              </a:spcAft>
              <a:buNone/>
              <a:defRPr>
                <a:solidFill>
                  <a:schemeClr val="bg1"/>
                </a:solidFill>
              </a:defRPr>
            </a:lvl2pPr>
            <a:lvl3pPr marL="380985" indent="0">
              <a:spcAft>
                <a:spcPct val="0"/>
              </a:spcAft>
              <a:buNone/>
              <a:defRPr>
                <a:solidFill>
                  <a:schemeClr val="bg1"/>
                </a:solidFill>
              </a:defRPr>
            </a:lvl3pPr>
            <a:lvl4pPr marL="571477" indent="0">
              <a:spcAft>
                <a:spcPct val="0"/>
              </a:spcAft>
              <a:buNone/>
              <a:defRPr>
                <a:solidFill>
                  <a:schemeClr val="bg1"/>
                </a:solidFill>
              </a:defRPr>
            </a:lvl4pPr>
            <a:lvl5pPr marL="761970" indent="0">
              <a:spcAft>
                <a:spcPct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384CB3DB-54E2-8C40-9F92-734AA39D756C}"/>
              </a:ext>
            </a:extLst>
          </p:cNvPr>
          <p:cNvGrpSpPr/>
          <p:nvPr userDrawn="1"/>
        </p:nvGrpSpPr>
        <p:grpSpPr>
          <a:xfrm>
            <a:off x="596486" y="1431237"/>
            <a:ext cx="1025585" cy="1206147"/>
            <a:chOff x="5871258" y="341719"/>
            <a:chExt cx="1230581" cy="1447234"/>
          </a:xfrm>
          <a:solidFill>
            <a:srgbClr val="BCBEC0"/>
          </a:solidFill>
        </p:grpSpPr>
        <p:sp>
          <p:nvSpPr>
            <p:cNvPr id="11" name="Rectangle 10">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2" name="Rectangle 11">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Text Arrow 1">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811500" cy="762000"/>
          </a:xfrm>
        </p:spPr>
        <p:txBody>
          <a:bodyPr anchor="ctr"/>
          <a:lstStyle>
            <a:lvl1pPr>
              <a:defRPr sz="2500" b="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5449957" y="1573696"/>
            <a:ext cx="4621696" cy="3442804"/>
          </a:xfrm>
          <a:prstGeom prst="rect">
            <a:avLst/>
          </a:prstGeom>
        </p:spPr>
        <p:txBody>
          <a:bodyPr/>
          <a:lstStyle>
            <a:lvl1pPr marL="0" indent="0">
              <a:spcAft>
                <a:spcPct val="0"/>
              </a:spcAft>
              <a:buNone/>
              <a:defRPr>
                <a:solidFill>
                  <a:schemeClr val="bg1"/>
                </a:solidFill>
              </a:defRPr>
            </a:lvl1pPr>
            <a:lvl2pPr marL="190492" indent="0">
              <a:spcAft>
                <a:spcPct val="0"/>
              </a:spcAft>
              <a:buNone/>
              <a:defRPr>
                <a:solidFill>
                  <a:schemeClr val="bg1"/>
                </a:solidFill>
              </a:defRPr>
            </a:lvl2pPr>
            <a:lvl3pPr marL="380985" indent="0">
              <a:spcAft>
                <a:spcPct val="0"/>
              </a:spcAft>
              <a:buNone/>
              <a:defRPr>
                <a:solidFill>
                  <a:schemeClr val="bg1"/>
                </a:solidFill>
              </a:defRPr>
            </a:lvl3pPr>
            <a:lvl4pPr marL="571477" indent="0">
              <a:spcAft>
                <a:spcPct val="0"/>
              </a:spcAft>
              <a:buNone/>
              <a:defRPr>
                <a:solidFill>
                  <a:schemeClr val="bg1"/>
                </a:solidFill>
              </a:defRPr>
            </a:lvl4pPr>
            <a:lvl5pPr marL="761970" indent="0">
              <a:spcAft>
                <a:spcPct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862557"/>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384CB3DB-54E2-8C40-9F92-734AA39D756C}"/>
              </a:ext>
            </a:extLst>
          </p:cNvPr>
          <p:cNvGrpSpPr/>
          <p:nvPr userDrawn="1"/>
        </p:nvGrpSpPr>
        <p:grpSpPr>
          <a:xfrm>
            <a:off x="3325545" y="1575298"/>
            <a:ext cx="1314504" cy="1545933"/>
            <a:chOff x="5871258" y="341719"/>
            <a:chExt cx="1230581" cy="1447234"/>
          </a:xfrm>
          <a:solidFill>
            <a:srgbClr val="BCBEC0"/>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Text Arrow 2">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858500" cy="762000"/>
          </a:xfrm>
        </p:spPr>
        <p:txBody>
          <a:bodyPr anchor="ctr"/>
          <a:lstStyle>
            <a:lvl1pPr>
              <a:defRPr sz="2500" b="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49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5437957" y="1573695"/>
            <a:ext cx="4621696" cy="4354295"/>
          </a:xfrm>
          <a:prstGeom prst="rect">
            <a:avLst/>
          </a:prstGeom>
        </p:spPr>
        <p:txBody>
          <a:bodyPr/>
          <a:lstStyle>
            <a:lvl1pPr marL="0" indent="0">
              <a:spcAft>
                <a:spcPct val="0"/>
              </a:spcAft>
              <a:buNone/>
              <a:defRPr>
                <a:solidFill>
                  <a:schemeClr val="bg1"/>
                </a:solidFill>
              </a:defRPr>
            </a:lvl1pPr>
            <a:lvl2pPr marL="190492" indent="0">
              <a:spcAft>
                <a:spcPct val="0"/>
              </a:spcAft>
              <a:buNone/>
              <a:defRPr>
                <a:solidFill>
                  <a:schemeClr val="bg1"/>
                </a:solidFill>
              </a:defRPr>
            </a:lvl2pPr>
            <a:lvl3pPr marL="380985" indent="0">
              <a:spcAft>
                <a:spcPct val="0"/>
              </a:spcAft>
              <a:buNone/>
              <a:defRPr>
                <a:solidFill>
                  <a:schemeClr val="bg1"/>
                </a:solidFill>
              </a:defRPr>
            </a:lvl3pPr>
            <a:lvl4pPr marL="571477" indent="0">
              <a:spcAft>
                <a:spcPct val="0"/>
              </a:spcAft>
              <a:buNone/>
              <a:defRPr>
                <a:solidFill>
                  <a:schemeClr val="bg1"/>
                </a:solidFill>
              </a:defRPr>
            </a:lvl4pPr>
            <a:lvl5pPr marL="761970" indent="0">
              <a:spcAft>
                <a:spcPct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384CB3DB-54E2-8C40-9F92-734AA39D756C}"/>
              </a:ext>
            </a:extLst>
          </p:cNvPr>
          <p:cNvGrpSpPr/>
          <p:nvPr userDrawn="1"/>
        </p:nvGrpSpPr>
        <p:grpSpPr>
          <a:xfrm>
            <a:off x="3313545" y="1575298"/>
            <a:ext cx="1314504" cy="1545933"/>
            <a:chOff x="5871258" y="341719"/>
            <a:chExt cx="1230581" cy="1447234"/>
          </a:xfrm>
          <a:solidFill>
            <a:srgbClr val="30F298"/>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Text Arrow 3">
    <p:spTree>
      <p:nvGrpSpPr>
        <p:cNvPr id="1" name=""/>
        <p:cNvGrpSpPr/>
        <p:nvPr/>
      </p:nvGrpSpPr>
      <p:grpSpPr>
        <a:xfrm>
          <a:off x="0" y="0"/>
          <a:ext cx="0" cy="0"/>
          <a:chOff x="0" y="0"/>
          <a:chExt cx="0" cy="0"/>
        </a:xfrm>
      </p:grpSpPr>
      <p:sp>
        <p:nvSpPr>
          <p:cNvPr id="2" name="Title 1"/>
          <p:cNvSpPr>
            <a:spLocks noGrp="1"/>
          </p:cNvSpPr>
          <p:nvPr>
            <p:ph type="title"/>
          </p:nvPr>
        </p:nvSpPr>
        <p:spPr>
          <a:xfrm>
            <a:off x="603250" y="95250"/>
            <a:ext cx="10699750" cy="762000"/>
          </a:xfrm>
        </p:spPr>
        <p:txBody>
          <a:bodyPr anchor="ctr"/>
          <a:lstStyle>
            <a:lvl1pPr>
              <a:defRPr sz="2500">
                <a:solidFill>
                  <a:schemeClr val="bg1"/>
                </a:solidFill>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5449957" y="1573696"/>
            <a:ext cx="4621696" cy="3442804"/>
          </a:xfrm>
          <a:prstGeom prst="rect">
            <a:avLst/>
          </a:prstGeom>
        </p:spPr>
        <p:txBody>
          <a:bodyPr/>
          <a:lstStyle>
            <a:lvl1pPr marL="0" indent="0">
              <a:spcAft>
                <a:spcPct val="0"/>
              </a:spcAft>
              <a:buNone/>
              <a:defRPr>
                <a:solidFill>
                  <a:schemeClr val="bg1"/>
                </a:solidFill>
              </a:defRPr>
            </a:lvl1pPr>
            <a:lvl2pPr marL="190492" indent="0">
              <a:spcAft>
                <a:spcPct val="0"/>
              </a:spcAft>
              <a:buNone/>
              <a:defRPr>
                <a:solidFill>
                  <a:schemeClr val="bg1"/>
                </a:solidFill>
              </a:defRPr>
            </a:lvl2pPr>
            <a:lvl3pPr marL="380985" indent="0">
              <a:spcAft>
                <a:spcPct val="0"/>
              </a:spcAft>
              <a:buNone/>
              <a:defRPr>
                <a:solidFill>
                  <a:schemeClr val="bg1"/>
                </a:solidFill>
              </a:defRPr>
            </a:lvl3pPr>
            <a:lvl4pPr marL="571477" indent="0">
              <a:spcAft>
                <a:spcPct val="0"/>
              </a:spcAft>
              <a:buNone/>
              <a:defRPr>
                <a:solidFill>
                  <a:schemeClr val="bg1"/>
                </a:solidFill>
              </a:defRPr>
            </a:lvl4pPr>
            <a:lvl5pPr marL="761970" indent="0">
              <a:spcAft>
                <a:spcPct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384CB3DB-54E2-8C40-9F92-734AA39D756C}"/>
              </a:ext>
            </a:extLst>
          </p:cNvPr>
          <p:cNvGrpSpPr/>
          <p:nvPr userDrawn="1"/>
        </p:nvGrpSpPr>
        <p:grpSpPr>
          <a:xfrm>
            <a:off x="3325545" y="1575298"/>
            <a:ext cx="1314504" cy="1545933"/>
            <a:chOff x="5871258" y="341719"/>
            <a:chExt cx="1230581" cy="1447234"/>
          </a:xfrm>
          <a:solidFill>
            <a:srgbClr val="FFC628"/>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cxnSp>
        <p:nvCxnSpPr>
          <p:cNvPr id="14" name="Straight Connector 13">
            <a:extLst>
              <a:ext uri="{FF2B5EF4-FFF2-40B4-BE49-F238E27FC236}">
                <a16:creationId xmlns:a16="http://schemas.microsoft.com/office/drawing/2014/main" id="{50BE20B8-1460-9B49-9F78-AB061869054C}"/>
              </a:ext>
            </a:extLst>
          </p:cNvPr>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Text Large Arrow 1">
    <p:spTree>
      <p:nvGrpSpPr>
        <p:cNvPr id="1" name=""/>
        <p:cNvGrpSpPr/>
        <p:nvPr/>
      </p:nvGrpSpPr>
      <p:grpSpPr>
        <a:xfrm>
          <a:off x="0" y="0"/>
          <a:ext cx="0" cy="0"/>
          <a:chOff x="0" y="0"/>
          <a:chExt cx="0" cy="0"/>
        </a:xfrm>
      </p:grpSpPr>
      <p:sp>
        <p:nvSpPr>
          <p:cNvPr id="2" name="Title 1"/>
          <p:cNvSpPr>
            <a:spLocks noGrp="1"/>
          </p:cNvSpPr>
          <p:nvPr>
            <p:ph type="title"/>
          </p:nvPr>
        </p:nvSpPr>
        <p:spPr>
          <a:xfrm>
            <a:off x="5449957" y="712305"/>
            <a:ext cx="4621696" cy="861391"/>
          </a:xfrm>
        </p:spPr>
        <p:txBody>
          <a:bodyPr anchor="b"/>
          <a:lstStyle>
            <a:lvl1pPr>
              <a:defRPr>
                <a:solidFill>
                  <a:srgbClr val="BCBEC0"/>
                </a:solidFill>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5449957" y="1573696"/>
            <a:ext cx="4621696" cy="3442804"/>
          </a:xfrm>
          <a:prstGeom prst="rect">
            <a:avLst/>
          </a:prstGeom>
        </p:spPr>
        <p:txBody>
          <a:bodyPr/>
          <a:lstStyle>
            <a:lvl1pPr marL="0" indent="0">
              <a:spcAft>
                <a:spcPct val="0"/>
              </a:spcAft>
              <a:buNone/>
              <a:defRPr>
                <a:solidFill>
                  <a:schemeClr val="bg1"/>
                </a:solidFill>
              </a:defRPr>
            </a:lvl1pPr>
            <a:lvl2pPr marL="190492" indent="0">
              <a:spcAft>
                <a:spcPct val="0"/>
              </a:spcAft>
              <a:buNone/>
              <a:defRPr>
                <a:solidFill>
                  <a:schemeClr val="bg1"/>
                </a:solidFill>
              </a:defRPr>
            </a:lvl2pPr>
            <a:lvl3pPr marL="380985" indent="0">
              <a:spcAft>
                <a:spcPct val="0"/>
              </a:spcAft>
              <a:buNone/>
              <a:defRPr>
                <a:solidFill>
                  <a:schemeClr val="bg1"/>
                </a:solidFill>
              </a:defRPr>
            </a:lvl3pPr>
            <a:lvl4pPr marL="571477" indent="0">
              <a:spcAft>
                <a:spcPct val="0"/>
              </a:spcAft>
              <a:buNone/>
              <a:defRPr>
                <a:solidFill>
                  <a:schemeClr val="bg1"/>
                </a:solidFill>
              </a:defRPr>
            </a:lvl4pPr>
            <a:lvl5pPr marL="761970" indent="0">
              <a:spcAft>
                <a:spcPct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384CB3DB-54E2-8C40-9F92-734AA39D756C}"/>
              </a:ext>
            </a:extLst>
          </p:cNvPr>
          <p:cNvGrpSpPr/>
          <p:nvPr userDrawn="1"/>
        </p:nvGrpSpPr>
        <p:grpSpPr>
          <a:xfrm>
            <a:off x="2740753" y="1496851"/>
            <a:ext cx="2398317" cy="2820558"/>
            <a:chOff x="5871258" y="341719"/>
            <a:chExt cx="1230581" cy="1447234"/>
          </a:xfrm>
          <a:solidFill>
            <a:srgbClr val="BCBEC0"/>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cxnSp>
        <p:nvCxnSpPr>
          <p:cNvPr id="10" name="Straight Connector 9">
            <a:extLst>
              <a:ext uri="{FF2B5EF4-FFF2-40B4-BE49-F238E27FC236}">
                <a16:creationId xmlns:a16="http://schemas.microsoft.com/office/drawing/2014/main" id="{EE69AD13-8417-2E4A-8175-0FE1FF8CF89D}"/>
              </a:ext>
            </a:extLst>
          </p:cNvPr>
          <p:cNvCxnSpPr/>
          <p:nvPr userDrawn="1"/>
        </p:nvCxnSpPr>
        <p:spPr>
          <a:xfrm>
            <a:off x="445975" y="6251307"/>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Text Large Arrow 2">
    <p:spTree>
      <p:nvGrpSpPr>
        <p:cNvPr id="1" name=""/>
        <p:cNvGrpSpPr/>
        <p:nvPr/>
      </p:nvGrpSpPr>
      <p:grpSpPr>
        <a:xfrm>
          <a:off x="0" y="0"/>
          <a:ext cx="0" cy="0"/>
          <a:chOff x="0" y="0"/>
          <a:chExt cx="0" cy="0"/>
        </a:xfrm>
      </p:grpSpPr>
      <p:sp>
        <p:nvSpPr>
          <p:cNvPr id="2" name="Title 1"/>
          <p:cNvSpPr>
            <a:spLocks noGrp="1"/>
          </p:cNvSpPr>
          <p:nvPr>
            <p:ph type="title"/>
          </p:nvPr>
        </p:nvSpPr>
        <p:spPr>
          <a:xfrm>
            <a:off x="5449957" y="712305"/>
            <a:ext cx="4621696" cy="861391"/>
          </a:xfrm>
        </p:spPr>
        <p:txBody>
          <a:bodyPr anchor="b"/>
          <a:lstStyle>
            <a:lvl1pPr>
              <a:defRPr>
                <a:solidFill>
                  <a:srgbClr val="0785F2"/>
                </a:solidFill>
              </a:defRPr>
            </a:lvl1pPr>
          </a:lstStyle>
          <a:p>
            <a:r>
              <a:rPr lang="en-US"/>
              <a:t>Click to edit Master title style</a:t>
            </a:r>
          </a:p>
        </p:txBody>
      </p:sp>
      <p:sp>
        <p:nvSpPr>
          <p:cNvPr id="5" name="Slide Number Placeholder 4"/>
          <p:cNvSpPr>
            <a:spLocks noGrp="1"/>
          </p:cNvSpPr>
          <p:nvPr>
            <p:ph type="sldNum" sz="quarter" idx="12"/>
          </p:nvPr>
        </p:nvSpPr>
        <p:spPr>
          <a:xfrm>
            <a:off x="9526815" y="6389969"/>
            <a:ext cx="2411186" cy="330448"/>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5449957" y="1573696"/>
            <a:ext cx="4621696" cy="3442804"/>
          </a:xfrm>
          <a:prstGeom prst="rect">
            <a:avLst/>
          </a:prstGeom>
        </p:spPr>
        <p:txBody>
          <a:bodyPr/>
          <a:lstStyle>
            <a:lvl1pPr marL="0" indent="0">
              <a:spcAft>
                <a:spcPct val="0"/>
              </a:spcAft>
              <a:buNone/>
              <a:defRPr>
                <a:solidFill>
                  <a:schemeClr val="bg1"/>
                </a:solidFill>
              </a:defRPr>
            </a:lvl1pPr>
            <a:lvl2pPr marL="190492" indent="0">
              <a:spcAft>
                <a:spcPct val="0"/>
              </a:spcAft>
              <a:buNone/>
              <a:defRPr>
                <a:solidFill>
                  <a:schemeClr val="bg1"/>
                </a:solidFill>
              </a:defRPr>
            </a:lvl2pPr>
            <a:lvl3pPr marL="380985" indent="0">
              <a:spcAft>
                <a:spcPct val="0"/>
              </a:spcAft>
              <a:buNone/>
              <a:defRPr>
                <a:solidFill>
                  <a:schemeClr val="bg1"/>
                </a:solidFill>
              </a:defRPr>
            </a:lvl3pPr>
            <a:lvl4pPr marL="571477" indent="0">
              <a:spcAft>
                <a:spcPct val="0"/>
              </a:spcAft>
              <a:buNone/>
              <a:defRPr>
                <a:solidFill>
                  <a:schemeClr val="bg1"/>
                </a:solidFill>
              </a:defRPr>
            </a:lvl4pPr>
            <a:lvl5pPr marL="761970" indent="0">
              <a:spcAft>
                <a:spcPct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6251307"/>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384CB3DB-54E2-8C40-9F92-734AA39D756C}"/>
              </a:ext>
            </a:extLst>
          </p:cNvPr>
          <p:cNvGrpSpPr/>
          <p:nvPr userDrawn="1"/>
        </p:nvGrpSpPr>
        <p:grpSpPr>
          <a:xfrm>
            <a:off x="2740753" y="1496851"/>
            <a:ext cx="2398317" cy="2820558"/>
            <a:chOff x="5871258" y="341719"/>
            <a:chExt cx="1230581" cy="1447234"/>
          </a:xfrm>
          <a:solidFill>
            <a:srgbClr val="0785F2"/>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solidFill>
                  <a:srgbClr val="0785F2"/>
                </a:solidFill>
              </a:endParaRPr>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solidFill>
                  <a:srgbClr val="0785F2"/>
                </a:solidFil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Bullets Alt">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6756273"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4835550" y="1397001"/>
            <a:ext cx="6467451" cy="4538579"/>
          </a:xfrm>
          <a:prstGeom prst="rect">
            <a:avLst/>
          </a:prstGeom>
        </p:spPr>
        <p:txBody>
          <a:bodyPr/>
          <a:lstStyle>
            <a:lvl1pPr>
              <a:spcAft>
                <a:spcPct val="0"/>
              </a:spcAft>
              <a:defRPr/>
            </a:lvl1pPr>
            <a:lvl2pPr>
              <a:spcAft>
                <a:spcPct val="0"/>
              </a:spcAft>
              <a:defRPr/>
            </a:lvl2pPr>
            <a:lvl3pPr>
              <a:spcAft>
                <a:spcPct val="0"/>
              </a:spcAft>
              <a:defRPr/>
            </a:lvl3pPr>
            <a:lvl4pPr>
              <a:spcAft>
                <a:spcPct val="0"/>
              </a:spcAft>
              <a:defRPr/>
            </a:lvl4pPr>
            <a:lvl5pPr>
              <a:spcAft>
                <a:spcPct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857864"/>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Text Large Arrow 3">
    <p:spTree>
      <p:nvGrpSpPr>
        <p:cNvPr id="1" name=""/>
        <p:cNvGrpSpPr/>
        <p:nvPr/>
      </p:nvGrpSpPr>
      <p:grpSpPr>
        <a:xfrm>
          <a:off x="0" y="0"/>
          <a:ext cx="0" cy="0"/>
          <a:chOff x="0" y="0"/>
          <a:chExt cx="0" cy="0"/>
        </a:xfrm>
      </p:grpSpPr>
      <p:sp>
        <p:nvSpPr>
          <p:cNvPr id="2" name="Title 1"/>
          <p:cNvSpPr>
            <a:spLocks noGrp="1"/>
          </p:cNvSpPr>
          <p:nvPr>
            <p:ph type="title"/>
          </p:nvPr>
        </p:nvSpPr>
        <p:spPr>
          <a:xfrm>
            <a:off x="5449957" y="712305"/>
            <a:ext cx="4621696" cy="861391"/>
          </a:xfrm>
        </p:spPr>
        <p:txBody>
          <a:bodyPr anchor="b"/>
          <a:lstStyle>
            <a:lvl1pPr>
              <a:defRPr>
                <a:solidFill>
                  <a:srgbClr val="FFC628"/>
                </a:solidFill>
              </a:defRPr>
            </a:lvl1pPr>
          </a:lstStyle>
          <a:p>
            <a:r>
              <a:rPr lang="en-US"/>
              <a:t>Click to edit Master title style</a:t>
            </a:r>
          </a:p>
        </p:txBody>
      </p:sp>
      <p:sp>
        <p:nvSpPr>
          <p:cNvPr id="7" name="Text Placeholder 6"/>
          <p:cNvSpPr>
            <a:spLocks noGrp="1"/>
          </p:cNvSpPr>
          <p:nvPr>
            <p:ph type="body" sz="quarter" idx="13"/>
          </p:nvPr>
        </p:nvSpPr>
        <p:spPr>
          <a:xfrm>
            <a:off x="5449957" y="1573696"/>
            <a:ext cx="4621696" cy="3442804"/>
          </a:xfrm>
          <a:prstGeom prst="rect">
            <a:avLst/>
          </a:prstGeom>
        </p:spPr>
        <p:txBody>
          <a:bodyPr/>
          <a:lstStyle>
            <a:lvl1pPr marL="0" indent="0">
              <a:spcAft>
                <a:spcPct val="0"/>
              </a:spcAft>
              <a:buNone/>
              <a:defRPr>
                <a:solidFill>
                  <a:schemeClr val="bg1"/>
                </a:solidFill>
              </a:defRPr>
            </a:lvl1pPr>
            <a:lvl2pPr marL="190492" indent="0">
              <a:spcAft>
                <a:spcPct val="0"/>
              </a:spcAft>
              <a:buNone/>
              <a:defRPr>
                <a:solidFill>
                  <a:schemeClr val="bg1"/>
                </a:solidFill>
              </a:defRPr>
            </a:lvl2pPr>
            <a:lvl3pPr marL="380985" indent="0">
              <a:spcAft>
                <a:spcPct val="0"/>
              </a:spcAft>
              <a:buNone/>
              <a:defRPr>
                <a:solidFill>
                  <a:schemeClr val="bg1"/>
                </a:solidFill>
              </a:defRPr>
            </a:lvl3pPr>
            <a:lvl4pPr marL="571477" indent="0">
              <a:spcAft>
                <a:spcPct val="0"/>
              </a:spcAft>
              <a:buNone/>
              <a:defRPr>
                <a:solidFill>
                  <a:schemeClr val="bg1"/>
                </a:solidFill>
              </a:defRPr>
            </a:lvl4pPr>
            <a:lvl5pPr marL="761970" indent="0">
              <a:spcAft>
                <a:spcPct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384CB3DB-54E2-8C40-9F92-734AA39D756C}"/>
              </a:ext>
            </a:extLst>
          </p:cNvPr>
          <p:cNvGrpSpPr/>
          <p:nvPr userDrawn="1"/>
        </p:nvGrpSpPr>
        <p:grpSpPr>
          <a:xfrm>
            <a:off x="2740753" y="1496851"/>
            <a:ext cx="2398317" cy="2820558"/>
            <a:chOff x="5871258" y="341719"/>
            <a:chExt cx="1230581" cy="1447234"/>
          </a:xfrm>
          <a:solidFill>
            <a:srgbClr val="FFC628"/>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sp>
        <p:nvSpPr>
          <p:cNvPr id="10" name="Slide Number Placeholder 4">
            <a:extLst>
              <a:ext uri="{FF2B5EF4-FFF2-40B4-BE49-F238E27FC236}">
                <a16:creationId xmlns:a16="http://schemas.microsoft.com/office/drawing/2014/main" id="{811B80CC-81C5-3B45-B840-02E09D0E18A1}"/>
              </a:ext>
            </a:extLst>
          </p:cNvPr>
          <p:cNvSpPr>
            <a:spLocks noGrp="1"/>
          </p:cNvSpPr>
          <p:nvPr>
            <p:ph type="sldNum" sz="quarter" idx="12"/>
          </p:nvPr>
        </p:nvSpPr>
        <p:spPr>
          <a:xfrm>
            <a:off x="9526815" y="6389969"/>
            <a:ext cx="2411186" cy="330448"/>
          </a:xfrm>
        </p:spPr>
        <p:txBody>
          <a:bodyPr/>
          <a:lstStyle/>
          <a:p>
            <a:fld id="{F384092C-9B9C-9748-AC6A-F06C9D03AD52}" type="slidenum">
              <a:rPr lang="en-US" smtClean="0"/>
              <a:t>‹#›</a:t>
            </a:fld>
            <a:endParaRPr lang="en-US"/>
          </a:p>
        </p:txBody>
      </p:sp>
      <p:cxnSp>
        <p:nvCxnSpPr>
          <p:cNvPr id="14" name="Straight Connector 13">
            <a:extLst>
              <a:ext uri="{FF2B5EF4-FFF2-40B4-BE49-F238E27FC236}">
                <a16:creationId xmlns:a16="http://schemas.microsoft.com/office/drawing/2014/main" id="{68F32AAC-046B-2F45-86AB-2B98742DDD9C}"/>
              </a:ext>
            </a:extLst>
          </p:cNvPr>
          <p:cNvCxnSpPr/>
          <p:nvPr userDrawn="1"/>
        </p:nvCxnSpPr>
        <p:spPr>
          <a:xfrm>
            <a:off x="445975" y="6251307"/>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mage Plus Column 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E6E1E96-957B-054B-A902-48C70138781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67000"/>
                    </a14:imgEffect>
                  </a14:imgLayer>
                </a14:imgProps>
              </a:ext>
              <a:ext uri="{28A0092B-C50C-407E-A947-70E740481C1C}">
                <a14:useLocalDpi xmlns:a14="http://schemas.microsoft.com/office/drawing/2010/main"/>
              </a:ext>
            </a:extLst>
          </a:blip>
          <a:srcRect l="49503" t="15350" b="224"/>
          <a:stretch>
            <a:fillRect/>
          </a:stretch>
        </p:blipFill>
        <p:spPr>
          <a:xfrm flipH="1">
            <a:off x="7599961" y="1"/>
            <a:ext cx="4592038" cy="6858000"/>
          </a:xfrm>
          <a:prstGeom prst="rect">
            <a:avLst/>
          </a:prstGeom>
        </p:spPr>
      </p:pic>
      <p:pic>
        <p:nvPicPr>
          <p:cNvPr id="11" name="Picture 10"/>
          <p:cNvPicPr>
            <a:picLocks noChangeAspect="1"/>
          </p:cNvPicPr>
          <p:nvPr/>
        </p:nvPicPr>
        <p:blipFill>
          <a:blip r:embed="rId4">
            <a:alphaModFix/>
            <a:extLst>
              <a:ext uri="{28A0092B-C50C-407E-A947-70E740481C1C}">
                <a14:useLocalDpi xmlns:a14="http://schemas.microsoft.com/office/drawing/2010/main"/>
              </a:ext>
            </a:extLst>
          </a:blip>
          <a:stretch>
            <a:fillRect/>
          </a:stretch>
        </p:blipFill>
        <p:spPr>
          <a:xfrm>
            <a:off x="1" y="0"/>
            <a:ext cx="8041659" cy="6858001"/>
          </a:xfrm>
          <a:prstGeom prst="rect">
            <a:avLst/>
          </a:prstGeom>
        </p:spPr>
      </p:pic>
      <p:sp>
        <p:nvSpPr>
          <p:cNvPr id="2" name="Title 1"/>
          <p:cNvSpPr>
            <a:spLocks noGrp="1"/>
          </p:cNvSpPr>
          <p:nvPr userDrawn="1">
            <p:ph type="title"/>
          </p:nvPr>
        </p:nvSpPr>
        <p:spPr>
          <a:xfrm>
            <a:off x="444500" y="95250"/>
            <a:ext cx="10858500" cy="762000"/>
          </a:xfrm>
        </p:spPr>
        <p:txBody>
          <a:bodyPr anchor="ctr"/>
          <a:lstStyle>
            <a:lvl1pPr>
              <a:defRPr sz="2500" b="0">
                <a:solidFill>
                  <a:schemeClr val="bg1"/>
                </a:solidFill>
                <a:latin typeface="+mj-lt"/>
              </a:defRPr>
            </a:lvl1pPr>
          </a:lstStyle>
          <a:p>
            <a:r>
              <a:rPr lang="en-US"/>
              <a:t>Click to edit Master title style</a:t>
            </a:r>
          </a:p>
        </p:txBody>
      </p:sp>
      <p:sp>
        <p:nvSpPr>
          <p:cNvPr id="7" name="Text Placeholder 6"/>
          <p:cNvSpPr>
            <a:spLocks noGrp="1"/>
          </p:cNvSpPr>
          <p:nvPr userDrawn="1">
            <p:ph type="body" sz="quarter" idx="13"/>
          </p:nvPr>
        </p:nvSpPr>
        <p:spPr>
          <a:xfrm>
            <a:off x="4572000" y="1755913"/>
            <a:ext cx="6949965" cy="3369837"/>
          </a:xfrm>
          <a:prstGeom prst="rect">
            <a:avLst/>
          </a:prstGeom>
        </p:spPr>
        <p:txBody>
          <a:bodyPr/>
          <a:lstStyle>
            <a:lvl1pPr marL="0" indent="0">
              <a:spcAft>
                <a:spcPct val="0"/>
              </a:spcAft>
              <a:buNone/>
              <a:defRPr>
                <a:solidFill>
                  <a:schemeClr val="bg1"/>
                </a:solidFill>
              </a:defRPr>
            </a:lvl1pPr>
            <a:lvl2pPr marL="190492" indent="0">
              <a:spcAft>
                <a:spcPct val="0"/>
              </a:spcAft>
              <a:buNone/>
              <a:defRPr>
                <a:solidFill>
                  <a:schemeClr val="bg1"/>
                </a:solidFill>
              </a:defRPr>
            </a:lvl2pPr>
            <a:lvl3pPr marL="380985" indent="0">
              <a:spcAft>
                <a:spcPct val="0"/>
              </a:spcAft>
              <a:buNone/>
              <a:defRPr>
                <a:solidFill>
                  <a:schemeClr val="bg1"/>
                </a:solidFill>
              </a:defRPr>
            </a:lvl3pPr>
            <a:lvl4pPr marL="571477" indent="0">
              <a:spcAft>
                <a:spcPct val="0"/>
              </a:spcAft>
              <a:buNone/>
              <a:defRPr>
                <a:solidFill>
                  <a:schemeClr val="bg1"/>
                </a:solidFill>
              </a:defRPr>
            </a:lvl4pPr>
            <a:lvl5pPr marL="761970" indent="0">
              <a:spcAft>
                <a:spcPct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4">
            <a:extLst>
              <a:ext uri="{FF2B5EF4-FFF2-40B4-BE49-F238E27FC236}">
                <a16:creationId xmlns:a16="http://schemas.microsoft.com/office/drawing/2014/main" id="{0B50B145-5078-6949-B5D2-585866875A1B}"/>
              </a:ext>
            </a:extLst>
          </p:cNvPr>
          <p:cNvSpPr>
            <a:spLocks noGrp="1"/>
          </p:cNvSpPr>
          <p:nvPr>
            <p:ph type="sldNum" sz="quarter" idx="12"/>
          </p:nvPr>
        </p:nvSpPr>
        <p:spPr>
          <a:xfrm>
            <a:off x="9526815" y="6389969"/>
            <a:ext cx="2411186" cy="330448"/>
          </a:xfrm>
        </p:spPr>
        <p:txBody>
          <a:bodyPr/>
          <a:lstStyle/>
          <a:p>
            <a:fld id="{F384092C-9B9C-9748-AC6A-F06C9D03AD52}" type="slidenum">
              <a:rPr lang="en-US" smtClean="0"/>
              <a:t>‹#›</a:t>
            </a:fld>
            <a:endParaRPr lang="en-US"/>
          </a:p>
        </p:txBody>
      </p:sp>
      <p:cxnSp>
        <p:nvCxnSpPr>
          <p:cNvPr id="13" name="Straight Connector 12">
            <a:extLst>
              <a:ext uri="{FF2B5EF4-FFF2-40B4-BE49-F238E27FC236}">
                <a16:creationId xmlns:a16="http://schemas.microsoft.com/office/drawing/2014/main" id="{A73B18C6-944A-F443-8452-DA8051365EE2}"/>
              </a:ext>
            </a:extLst>
          </p:cNvPr>
          <p:cNvCxnSpPr/>
          <p:nvPr userDrawn="1"/>
        </p:nvCxnSpPr>
        <p:spPr>
          <a:xfrm>
            <a:off x="445975" y="857307"/>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mage Plus Column 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A28A24-56E7-AF41-A080-739AAC3ED60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608" y="-46721"/>
            <a:ext cx="12300858" cy="6917423"/>
          </a:xfrm>
          <a:prstGeom prst="rect">
            <a:avLst/>
          </a:prstGeom>
        </p:spPr>
      </p:pic>
      <p:sp>
        <p:nvSpPr>
          <p:cNvPr id="2" name="Title 1"/>
          <p:cNvSpPr>
            <a:spLocks noGrp="1"/>
          </p:cNvSpPr>
          <p:nvPr>
            <p:ph type="title"/>
          </p:nvPr>
        </p:nvSpPr>
        <p:spPr>
          <a:xfrm>
            <a:off x="444500" y="95250"/>
            <a:ext cx="10858500" cy="762000"/>
          </a:xfrm>
        </p:spPr>
        <p:txBody>
          <a:bodyPr anchor="ctr"/>
          <a:lstStyle>
            <a:lvl1pPr>
              <a:defRPr sz="250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4572000" y="1755913"/>
            <a:ext cx="6949965" cy="3369837"/>
          </a:xfrm>
          <a:prstGeom prst="rect">
            <a:avLst/>
          </a:prstGeom>
        </p:spPr>
        <p:txBody>
          <a:bodyPr/>
          <a:lstStyle>
            <a:lvl1pPr marL="0" indent="0">
              <a:spcAft>
                <a:spcPct val="0"/>
              </a:spcAft>
              <a:buNone/>
              <a:defRPr>
                <a:solidFill>
                  <a:schemeClr val="bg1"/>
                </a:solidFill>
              </a:defRPr>
            </a:lvl1pPr>
            <a:lvl2pPr marL="190492" indent="0">
              <a:spcAft>
                <a:spcPct val="0"/>
              </a:spcAft>
              <a:buNone/>
              <a:defRPr>
                <a:solidFill>
                  <a:schemeClr val="bg1"/>
                </a:solidFill>
              </a:defRPr>
            </a:lvl2pPr>
            <a:lvl3pPr marL="380985" indent="0">
              <a:spcAft>
                <a:spcPct val="0"/>
              </a:spcAft>
              <a:buNone/>
              <a:defRPr>
                <a:solidFill>
                  <a:schemeClr val="bg1"/>
                </a:solidFill>
              </a:defRPr>
            </a:lvl3pPr>
            <a:lvl4pPr marL="571477" indent="0">
              <a:spcAft>
                <a:spcPct val="0"/>
              </a:spcAft>
              <a:buNone/>
              <a:defRPr>
                <a:solidFill>
                  <a:schemeClr val="bg1"/>
                </a:solidFill>
              </a:defRPr>
            </a:lvl4pPr>
            <a:lvl5pPr marL="761970" indent="0">
              <a:spcAft>
                <a:spcPct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850557"/>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mage Plus Column 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CA28A24-56E7-AF41-A080-739AAC3ED60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1420" y="-40820"/>
            <a:ext cx="12360386" cy="6971482"/>
          </a:xfrm>
          <a:prstGeom prst="rect">
            <a:avLst/>
          </a:prstGeom>
        </p:spPr>
      </p:pic>
      <p:sp>
        <p:nvSpPr>
          <p:cNvPr id="2" name="Title 1"/>
          <p:cNvSpPr>
            <a:spLocks noGrp="1"/>
          </p:cNvSpPr>
          <p:nvPr>
            <p:ph type="title"/>
          </p:nvPr>
        </p:nvSpPr>
        <p:spPr>
          <a:xfrm>
            <a:off x="450500" y="95250"/>
            <a:ext cx="10858500" cy="762000"/>
          </a:xfrm>
        </p:spPr>
        <p:txBody>
          <a:bodyPr anchor="ctr"/>
          <a:lstStyle>
            <a:lvl1pPr>
              <a:defRPr sz="2500" b="0" i="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49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4572000" y="1755913"/>
            <a:ext cx="6949965" cy="3369837"/>
          </a:xfrm>
          <a:prstGeom prst="rect">
            <a:avLst/>
          </a:prstGeom>
        </p:spPr>
        <p:txBody>
          <a:bodyPr/>
          <a:lstStyle>
            <a:lvl1pPr marL="0" indent="0">
              <a:spcAft>
                <a:spcPct val="0"/>
              </a:spcAft>
              <a:buNone/>
              <a:defRPr>
                <a:solidFill>
                  <a:schemeClr val="bg1"/>
                </a:solidFill>
              </a:defRPr>
            </a:lvl1pPr>
            <a:lvl2pPr marL="190492" indent="0">
              <a:spcAft>
                <a:spcPct val="0"/>
              </a:spcAft>
              <a:buNone/>
              <a:defRPr>
                <a:solidFill>
                  <a:schemeClr val="bg1"/>
                </a:solidFill>
              </a:defRPr>
            </a:lvl2pPr>
            <a:lvl3pPr marL="380985" indent="0">
              <a:spcAft>
                <a:spcPct val="0"/>
              </a:spcAft>
              <a:buNone/>
              <a:defRPr>
                <a:solidFill>
                  <a:schemeClr val="bg1"/>
                </a:solidFill>
              </a:defRPr>
            </a:lvl3pPr>
            <a:lvl4pPr marL="571477" indent="0">
              <a:spcAft>
                <a:spcPct val="0"/>
              </a:spcAft>
              <a:buNone/>
              <a:defRPr>
                <a:solidFill>
                  <a:schemeClr val="bg1"/>
                </a:solidFill>
              </a:defRPr>
            </a:lvl4pPr>
            <a:lvl5pPr marL="761970" indent="0">
              <a:spcAft>
                <a:spcPct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857250"/>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1493500" cy="762000"/>
          </a:xfrm>
        </p:spPr>
        <p:txBody>
          <a:bodyPr anchor="ctr"/>
          <a:lstStyle>
            <a:lvl1pPr>
              <a:defRPr sz="2500">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2667001" y="1397000"/>
            <a:ext cx="8854964" cy="4019550"/>
          </a:xfrm>
          <a:prstGeom prst="rect">
            <a:avLst/>
          </a:prstGeom>
        </p:spPr>
        <p:txBody>
          <a:bodyPr/>
          <a:lstStyle>
            <a:lvl1pPr>
              <a:spcAft>
                <a:spcPct val="0"/>
              </a:spcAft>
              <a:buClr>
                <a:schemeClr val="tx1"/>
              </a:buClr>
              <a:defRPr sz="2000"/>
            </a:lvl1pPr>
            <a:lvl2pPr>
              <a:spcAft>
                <a:spcPct val="0"/>
              </a:spcAft>
              <a:buClr>
                <a:schemeClr val="tx1"/>
              </a:buClr>
              <a:defRPr/>
            </a:lvl2pPr>
            <a:lvl3pPr>
              <a:spcAft>
                <a:spcPct val="0"/>
              </a:spcAft>
              <a:buClr>
                <a:schemeClr val="tx1"/>
              </a:buClr>
              <a:defRPr/>
            </a:lvl3pPr>
            <a:lvl4pPr>
              <a:spcAft>
                <a:spcPct val="0"/>
              </a:spcAft>
              <a:buClr>
                <a:schemeClr val="tx1"/>
              </a:buClr>
              <a:defRPr/>
            </a:lvl4pPr>
            <a:lvl5pPr>
              <a:spcAft>
                <a:spcPct val="0"/>
              </a:spcAft>
              <a:buClr>
                <a:schemeClr val="tx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857250"/>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6" name="Picture 5" descr="Logo&#10;&#10;Description automatically generated">
            <a:extLst>
              <a:ext uri="{FF2B5EF4-FFF2-40B4-BE49-F238E27FC236}">
                <a16:creationId xmlns:a16="http://schemas.microsoft.com/office/drawing/2014/main" id="{00A78284-1BCF-C10D-3713-FC3C051602A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24345" y="6266141"/>
            <a:ext cx="581324" cy="385004"/>
          </a:xfrm>
          <a:prstGeom prst="rect">
            <a:avLst/>
          </a:prstGeom>
        </p:spPr>
      </p:pic>
    </p:spTree>
    <p:extLst>
      <p:ext uri="{BB962C8B-B14F-4D97-AF65-F5344CB8AC3E}">
        <p14:creationId xmlns:p14="http://schemas.microsoft.com/office/powerpoint/2010/main" val="1992352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1493500" cy="762000"/>
          </a:xfrm>
        </p:spPr>
        <p:txBody>
          <a:bodyPr anchor="ctr"/>
          <a:lstStyle>
            <a:lvl1pPr>
              <a:defRPr sz="250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2667001" y="1397000"/>
            <a:ext cx="8854964" cy="4019550"/>
          </a:xfrm>
          <a:prstGeom prst="rect">
            <a:avLst/>
          </a:prstGeom>
        </p:spPr>
        <p:txBody>
          <a:bodyPr/>
          <a:lstStyle>
            <a:lvl1pPr>
              <a:spcAft>
                <a:spcPct val="0"/>
              </a:spcAft>
              <a:buClr>
                <a:srgbClr val="0785F2"/>
              </a:buClr>
              <a:defRPr sz="2000">
                <a:solidFill>
                  <a:schemeClr val="bg1"/>
                </a:solidFill>
              </a:defRPr>
            </a:lvl1pPr>
            <a:lvl2pPr>
              <a:spcAft>
                <a:spcPct val="0"/>
              </a:spcAft>
              <a:buClr>
                <a:srgbClr val="0785F2"/>
              </a:buClr>
              <a:defRPr>
                <a:solidFill>
                  <a:schemeClr val="bg1"/>
                </a:solidFill>
              </a:defRPr>
            </a:lvl2pPr>
            <a:lvl3pPr>
              <a:spcAft>
                <a:spcPct val="0"/>
              </a:spcAft>
              <a:buClr>
                <a:srgbClr val="0785F2"/>
              </a:buClr>
              <a:defRPr>
                <a:solidFill>
                  <a:schemeClr val="bg1"/>
                </a:solidFill>
              </a:defRPr>
            </a:lvl3pPr>
            <a:lvl4pPr>
              <a:spcAft>
                <a:spcPct val="0"/>
              </a:spcAft>
              <a:buClr>
                <a:srgbClr val="0785F2"/>
              </a:buClr>
              <a:defRPr>
                <a:solidFill>
                  <a:schemeClr val="bg1"/>
                </a:solidFill>
              </a:defRPr>
            </a:lvl4pPr>
            <a:lvl5pPr>
              <a:spcAft>
                <a:spcPct val="0"/>
              </a:spcAft>
              <a:buClr>
                <a:srgbClr val="0785F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857250"/>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858500" cy="762000"/>
          </a:xfrm>
        </p:spPr>
        <p:txBody>
          <a:bodyPr anchor="ctr"/>
          <a:lstStyle>
            <a:lvl1pPr>
              <a:defRPr sz="2500">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2667001" y="1397000"/>
            <a:ext cx="8854964" cy="4019550"/>
          </a:xfrm>
          <a:prstGeom prst="rect">
            <a:avLst/>
          </a:prstGeom>
        </p:spPr>
        <p:txBody>
          <a:bodyPr numCol="2" spcCol="457200"/>
          <a:lstStyle>
            <a:lvl1pPr>
              <a:spcAft>
                <a:spcPct val="0"/>
              </a:spcAft>
              <a:buClr>
                <a:schemeClr val="tx1"/>
              </a:buClr>
              <a:defRPr sz="2000"/>
            </a:lvl1pPr>
            <a:lvl2pPr>
              <a:spcAft>
                <a:spcPct val="0"/>
              </a:spcAft>
              <a:buClr>
                <a:schemeClr val="tx1"/>
              </a:buClr>
              <a:defRPr/>
            </a:lvl2pPr>
            <a:lvl3pPr>
              <a:spcAft>
                <a:spcPct val="0"/>
              </a:spcAft>
              <a:buClr>
                <a:schemeClr val="tx1"/>
              </a:buClr>
              <a:defRPr/>
            </a:lvl3pPr>
            <a:lvl4pPr>
              <a:spcAft>
                <a:spcPct val="0"/>
              </a:spcAft>
              <a:buClr>
                <a:schemeClr val="tx1"/>
              </a:buClr>
              <a:defRPr/>
            </a:lvl4pPr>
            <a:lvl5pPr>
              <a:spcAft>
                <a:spcPct val="0"/>
              </a:spcAft>
              <a:buClr>
                <a:schemeClr val="tx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857250"/>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genda 4">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858500" cy="762000"/>
          </a:xfrm>
        </p:spPr>
        <p:txBody>
          <a:bodyPr anchor="ctr"/>
          <a:lstStyle>
            <a:lvl1pPr>
              <a:defRPr sz="250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2667000" y="1397001"/>
            <a:ext cx="8854965" cy="3976579"/>
          </a:xfrm>
          <a:prstGeom prst="rect">
            <a:avLst/>
          </a:prstGeom>
        </p:spPr>
        <p:txBody>
          <a:bodyPr numCol="2" spcCol="457200"/>
          <a:lstStyle>
            <a:lvl1pPr>
              <a:spcAft>
                <a:spcPct val="0"/>
              </a:spcAft>
              <a:buClr>
                <a:srgbClr val="0785F2"/>
              </a:buClr>
              <a:defRPr sz="2000">
                <a:solidFill>
                  <a:schemeClr val="bg1"/>
                </a:solidFill>
              </a:defRPr>
            </a:lvl1pPr>
            <a:lvl2pPr>
              <a:spcAft>
                <a:spcPct val="0"/>
              </a:spcAft>
              <a:buClr>
                <a:srgbClr val="0785F2"/>
              </a:buClr>
              <a:defRPr>
                <a:solidFill>
                  <a:schemeClr val="bg1"/>
                </a:solidFill>
              </a:defRPr>
            </a:lvl2pPr>
            <a:lvl3pPr>
              <a:spcAft>
                <a:spcPct val="0"/>
              </a:spcAft>
              <a:buClr>
                <a:srgbClr val="0785F2"/>
              </a:buClr>
              <a:defRPr>
                <a:solidFill>
                  <a:schemeClr val="bg1"/>
                </a:solidFill>
              </a:defRPr>
            </a:lvl3pPr>
            <a:lvl4pPr>
              <a:spcAft>
                <a:spcPct val="0"/>
              </a:spcAft>
              <a:buClr>
                <a:srgbClr val="0785F2"/>
              </a:buClr>
              <a:defRPr>
                <a:solidFill>
                  <a:schemeClr val="bg1"/>
                </a:solidFill>
              </a:defRPr>
            </a:lvl4pPr>
            <a:lvl5pPr>
              <a:spcAft>
                <a:spcPct val="0"/>
              </a:spcAft>
              <a:buClr>
                <a:srgbClr val="0785F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857250"/>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lient Stories 1">
    <p:spTree>
      <p:nvGrpSpPr>
        <p:cNvPr id="1" name=""/>
        <p:cNvGrpSpPr/>
        <p:nvPr/>
      </p:nvGrpSpPr>
      <p:grpSpPr>
        <a:xfrm>
          <a:off x="0" y="0"/>
          <a:ext cx="0" cy="0"/>
          <a:chOff x="0" y="0"/>
          <a:chExt cx="0" cy="0"/>
        </a:xfrm>
      </p:grpSpPr>
      <p:sp>
        <p:nvSpPr>
          <p:cNvPr id="12" name="Rectangle 11"/>
          <p:cNvSpPr/>
          <p:nvPr userDrawn="1"/>
        </p:nvSpPr>
        <p:spPr>
          <a:xfrm>
            <a:off x="6096000" y="0"/>
            <a:ext cx="6096000" cy="6858000"/>
          </a:xfrm>
          <a:prstGeom prst="rect">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 name="Title 1"/>
          <p:cNvSpPr>
            <a:spLocks noGrp="1"/>
          </p:cNvSpPr>
          <p:nvPr>
            <p:ph type="title"/>
          </p:nvPr>
        </p:nvSpPr>
        <p:spPr>
          <a:xfrm>
            <a:off x="445975" y="578115"/>
            <a:ext cx="5245213" cy="3057933"/>
          </a:xfrm>
        </p:spPr>
        <p:txBody>
          <a:bodyPr anchor="t"/>
          <a:lstStyle>
            <a:lvl1pPr>
              <a:defRPr sz="3333" b="0">
                <a:latin typeface="+mj-lt"/>
              </a:defRPr>
            </a:lvl1pPr>
          </a:lstStyle>
          <a:p>
            <a:r>
              <a:rPr lang="en-US"/>
              <a:t>Click to edit Master title style</a:t>
            </a:r>
          </a:p>
        </p:txBody>
      </p:sp>
      <p:sp>
        <p:nvSpPr>
          <p:cNvPr id="7" name="Text Placeholder 6"/>
          <p:cNvSpPr>
            <a:spLocks noGrp="1"/>
          </p:cNvSpPr>
          <p:nvPr>
            <p:ph type="body" sz="quarter" idx="13"/>
          </p:nvPr>
        </p:nvSpPr>
        <p:spPr>
          <a:xfrm>
            <a:off x="6841435" y="692536"/>
            <a:ext cx="4540941" cy="5427277"/>
          </a:xfrm>
          <a:prstGeom prst="rect">
            <a:avLst/>
          </a:prstGeom>
        </p:spPr>
        <p:txBody>
          <a:bodyPr/>
          <a:lstStyle>
            <a:lvl1pPr>
              <a:spcBef>
                <a:spcPts val="1000"/>
              </a:spcBef>
              <a:spcAft>
                <a:spcPct val="0"/>
              </a:spcAft>
              <a:defRPr>
                <a:solidFill>
                  <a:schemeClr val="bg1"/>
                </a:solidFill>
              </a:defRPr>
            </a:lvl1pPr>
            <a:lvl2pPr>
              <a:spcAft>
                <a:spcPct val="0"/>
              </a:spcAft>
              <a:defRPr>
                <a:solidFill>
                  <a:schemeClr val="bg1"/>
                </a:solidFill>
              </a:defRPr>
            </a:lvl2pPr>
            <a:lvl3pPr>
              <a:spcAft>
                <a:spcPct val="0"/>
              </a:spcAft>
              <a:defRPr>
                <a:solidFill>
                  <a:schemeClr val="bg1"/>
                </a:solidFill>
              </a:defRPr>
            </a:lvl3pPr>
            <a:lvl4pPr>
              <a:spcAft>
                <a:spcPct val="0"/>
              </a:spcAft>
              <a:defRPr>
                <a:solidFill>
                  <a:schemeClr val="bg1"/>
                </a:solidFill>
              </a:defRPr>
            </a:lvl4pPr>
            <a:lvl5pPr>
              <a:spcAft>
                <a:spcPct val="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C1437DBA-B6FE-894A-88B5-539787B8BCA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630550" y="6387504"/>
            <a:ext cx="345431" cy="279406"/>
          </a:xfrm>
          <a:prstGeom prst="rect">
            <a:avLst/>
          </a:prstGeom>
        </p:spPr>
      </p:pic>
      <p:sp>
        <p:nvSpPr>
          <p:cNvPr id="3" name="Rectangle 2">
            <a:extLst>
              <a:ext uri="{FF2B5EF4-FFF2-40B4-BE49-F238E27FC236}">
                <a16:creationId xmlns:a16="http://schemas.microsoft.com/office/drawing/2014/main" id="{319A4EA8-6023-1A42-B4C0-B3A0290686BF}"/>
              </a:ext>
            </a:extLst>
          </p:cNvPr>
          <p:cNvSpPr/>
          <p:nvPr userDrawn="1"/>
        </p:nvSpPr>
        <p:spPr>
          <a:xfrm>
            <a:off x="0" y="6204000"/>
            <a:ext cx="6084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1" name="Picture Placeholder 10"/>
          <p:cNvSpPr>
            <a:spLocks noGrp="1"/>
          </p:cNvSpPr>
          <p:nvPr>
            <p:ph type="pic" sz="quarter" idx="14" hasCustomPrompt="1"/>
          </p:nvPr>
        </p:nvSpPr>
        <p:spPr>
          <a:xfrm>
            <a:off x="1" y="3881438"/>
            <a:ext cx="6096000" cy="2976563"/>
          </a:xfrm>
        </p:spPr>
        <p:txBody>
          <a:bodyPr/>
          <a:lstStyle>
            <a:lvl1pPr marL="0" indent="0">
              <a:buNone/>
              <a:defRPr/>
            </a:lvl1pPr>
          </a:lstStyle>
          <a:p>
            <a:r>
              <a:rPr lang="en-US"/>
              <a:t>Insert photo here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lient Stories 2">
    <p:spTree>
      <p:nvGrpSpPr>
        <p:cNvPr id="1" name=""/>
        <p:cNvGrpSpPr/>
        <p:nvPr/>
      </p:nvGrpSpPr>
      <p:grpSpPr>
        <a:xfrm>
          <a:off x="0" y="0"/>
          <a:ext cx="0" cy="0"/>
          <a:chOff x="0" y="0"/>
          <a:chExt cx="0" cy="0"/>
        </a:xfrm>
      </p:grpSpPr>
      <p:sp>
        <p:nvSpPr>
          <p:cNvPr id="12" name="Rectangle 11"/>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 name="Title 1"/>
          <p:cNvSpPr>
            <a:spLocks noGrp="1"/>
          </p:cNvSpPr>
          <p:nvPr>
            <p:ph type="title"/>
          </p:nvPr>
        </p:nvSpPr>
        <p:spPr>
          <a:xfrm>
            <a:off x="445975" y="578115"/>
            <a:ext cx="5245213" cy="3057933"/>
          </a:xfrm>
        </p:spPr>
        <p:txBody>
          <a:bodyPr anchor="t"/>
          <a:lstStyle>
            <a:lvl1pPr>
              <a:defRPr sz="3333"/>
            </a:lvl1pPr>
          </a:lstStyle>
          <a:p>
            <a:r>
              <a:rPr lang="en-US"/>
              <a:t>Click to edit Master title style</a:t>
            </a:r>
          </a:p>
        </p:txBody>
      </p:sp>
      <p:sp>
        <p:nvSpPr>
          <p:cNvPr id="7" name="Text Placeholder 6"/>
          <p:cNvSpPr>
            <a:spLocks noGrp="1"/>
          </p:cNvSpPr>
          <p:nvPr>
            <p:ph type="body" sz="quarter" idx="13"/>
          </p:nvPr>
        </p:nvSpPr>
        <p:spPr>
          <a:xfrm>
            <a:off x="6841435" y="692536"/>
            <a:ext cx="4540941" cy="5427277"/>
          </a:xfrm>
          <a:prstGeom prst="rect">
            <a:avLst/>
          </a:prstGeom>
        </p:spPr>
        <p:txBody>
          <a:bodyPr/>
          <a:lstStyle>
            <a:lvl1pPr>
              <a:spcBef>
                <a:spcPts val="1000"/>
              </a:spcBef>
              <a:spcAft>
                <a:spcPct val="0"/>
              </a:spcAft>
              <a:defRPr>
                <a:solidFill>
                  <a:schemeClr val="bg1"/>
                </a:solidFill>
              </a:defRPr>
            </a:lvl1pPr>
            <a:lvl2pPr>
              <a:spcAft>
                <a:spcPct val="0"/>
              </a:spcAft>
              <a:defRPr>
                <a:solidFill>
                  <a:schemeClr val="bg1"/>
                </a:solidFill>
              </a:defRPr>
            </a:lvl2pPr>
            <a:lvl3pPr>
              <a:spcAft>
                <a:spcPct val="0"/>
              </a:spcAft>
              <a:defRPr>
                <a:solidFill>
                  <a:schemeClr val="bg1"/>
                </a:solidFill>
              </a:defRPr>
            </a:lvl3pPr>
            <a:lvl4pPr>
              <a:spcAft>
                <a:spcPct val="0"/>
              </a:spcAft>
              <a:defRPr>
                <a:solidFill>
                  <a:schemeClr val="bg1"/>
                </a:solidFill>
              </a:defRPr>
            </a:lvl4pPr>
            <a:lvl5pPr>
              <a:spcAft>
                <a:spcPct val="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6CEF73AB-E0D8-F444-BBE6-F341E942F6D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630550" y="6387504"/>
            <a:ext cx="345431" cy="279406"/>
          </a:xfrm>
          <a:prstGeom prst="rect">
            <a:avLst/>
          </a:prstGeom>
        </p:spPr>
      </p:pic>
      <p:sp>
        <p:nvSpPr>
          <p:cNvPr id="9" name="Rectangle 8">
            <a:extLst>
              <a:ext uri="{FF2B5EF4-FFF2-40B4-BE49-F238E27FC236}">
                <a16:creationId xmlns:a16="http://schemas.microsoft.com/office/drawing/2014/main" id="{D046F9C3-AC2D-394E-99F1-F7A72A00548D}"/>
              </a:ext>
            </a:extLst>
          </p:cNvPr>
          <p:cNvSpPr/>
          <p:nvPr userDrawn="1"/>
        </p:nvSpPr>
        <p:spPr>
          <a:xfrm>
            <a:off x="0" y="6204000"/>
            <a:ext cx="6084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1" name="Picture Placeholder 10"/>
          <p:cNvSpPr>
            <a:spLocks noGrp="1"/>
          </p:cNvSpPr>
          <p:nvPr>
            <p:ph type="pic" sz="quarter" idx="14" hasCustomPrompt="1"/>
          </p:nvPr>
        </p:nvSpPr>
        <p:spPr>
          <a:xfrm>
            <a:off x="1" y="3881438"/>
            <a:ext cx="6096000" cy="2976563"/>
          </a:xfrm>
        </p:spPr>
        <p:txBody>
          <a:bodyPr/>
          <a:lstStyle>
            <a:lvl1pPr marL="0" indent="0">
              <a:buNone/>
              <a:defRPr/>
            </a:lvl1pPr>
          </a:lstStyle>
          <a:p>
            <a:r>
              <a:rPr lang="en-US"/>
              <a:t>Insert photo here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Bullets Photo">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991886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603250" y="1397000"/>
            <a:ext cx="4627428" cy="4530991"/>
          </a:xfrm>
          <a:prstGeom prst="rect">
            <a:avLst/>
          </a:prstGeom>
        </p:spPr>
        <p:txBody>
          <a:bodyPr/>
          <a:lstStyle>
            <a:lvl1pPr>
              <a:spcAft>
                <a:spcPct val="0"/>
              </a:spcAft>
              <a:defRPr/>
            </a:lvl1pPr>
            <a:lvl2pPr>
              <a:spcAft>
                <a:spcPct val="0"/>
              </a:spcAft>
              <a:defRPr/>
            </a:lvl2pPr>
            <a:lvl3pPr>
              <a:spcAft>
                <a:spcPct val="0"/>
              </a:spcAft>
              <a:defRPr/>
            </a:lvl3pPr>
            <a:lvl4pPr>
              <a:spcAft>
                <a:spcPct val="0"/>
              </a:spcAft>
              <a:defRPr/>
            </a:lvl4pPr>
            <a:lvl5pPr>
              <a:spcAft>
                <a:spcPct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84465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A4C48DF8-AF84-C642-B722-B48C8CF2B2DF}"/>
              </a:ext>
            </a:extLst>
          </p:cNvPr>
          <p:cNvSpPr>
            <a:spLocks noGrp="1"/>
          </p:cNvSpPr>
          <p:nvPr>
            <p:ph type="pic" sz="quarter" idx="14"/>
          </p:nvPr>
        </p:nvSpPr>
        <p:spPr>
          <a:xfrm>
            <a:off x="6096000" y="1397001"/>
            <a:ext cx="5207000" cy="4530989"/>
          </a:xfrm>
        </p:spPr>
        <p:txBody>
          <a:bodyPr/>
          <a:lstStyle/>
          <a:p>
            <a:r>
              <a:rPr lang="en-US"/>
              <a:t>Click icon to add picture</a:t>
            </a:r>
          </a:p>
        </p:txBody>
      </p:sp>
    </p:spTree>
    <p:extLst>
      <p:ext uri="{BB962C8B-B14F-4D97-AF65-F5344CB8AC3E}">
        <p14:creationId xmlns:p14="http://schemas.microsoft.com/office/powerpoint/2010/main" val="1938047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lient Stories 3">
    <p:spTree>
      <p:nvGrpSpPr>
        <p:cNvPr id="1" name=""/>
        <p:cNvGrpSpPr/>
        <p:nvPr/>
      </p:nvGrpSpPr>
      <p:grpSpPr>
        <a:xfrm>
          <a:off x="0" y="0"/>
          <a:ext cx="0" cy="0"/>
          <a:chOff x="0" y="0"/>
          <a:chExt cx="0" cy="0"/>
        </a:xfrm>
      </p:grpSpPr>
      <p:sp>
        <p:nvSpPr>
          <p:cNvPr id="12" name="Rectangle 11"/>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 name="Title 1"/>
          <p:cNvSpPr>
            <a:spLocks noGrp="1"/>
          </p:cNvSpPr>
          <p:nvPr>
            <p:ph type="title"/>
          </p:nvPr>
        </p:nvSpPr>
        <p:spPr>
          <a:xfrm>
            <a:off x="445975" y="692536"/>
            <a:ext cx="5245213" cy="3057933"/>
          </a:xfrm>
        </p:spPr>
        <p:txBody>
          <a:bodyPr anchor="t"/>
          <a:lstStyle>
            <a:lvl1pPr>
              <a:defRPr sz="3333" b="0">
                <a:latin typeface="+mj-lt"/>
              </a:defRPr>
            </a:lvl1pPr>
          </a:lstStyle>
          <a:p>
            <a:r>
              <a:rPr lang="en-US"/>
              <a:t>Click to edit Master title style</a:t>
            </a:r>
          </a:p>
        </p:txBody>
      </p:sp>
      <p:sp>
        <p:nvSpPr>
          <p:cNvPr id="7" name="Text Placeholder 6"/>
          <p:cNvSpPr>
            <a:spLocks noGrp="1"/>
          </p:cNvSpPr>
          <p:nvPr>
            <p:ph type="body" sz="quarter" idx="13"/>
          </p:nvPr>
        </p:nvSpPr>
        <p:spPr>
          <a:xfrm>
            <a:off x="6841435" y="692536"/>
            <a:ext cx="4540941" cy="5427277"/>
          </a:xfrm>
          <a:prstGeom prst="rect">
            <a:avLst/>
          </a:prstGeom>
        </p:spPr>
        <p:txBody>
          <a:bodyPr/>
          <a:lstStyle>
            <a:lvl1pPr>
              <a:spcBef>
                <a:spcPts val="1000"/>
              </a:spcBef>
              <a:spcAft>
                <a:spcPct val="0"/>
              </a:spcAft>
              <a:defRPr>
                <a:solidFill>
                  <a:schemeClr val="bg1"/>
                </a:solidFill>
              </a:defRPr>
            </a:lvl1pPr>
            <a:lvl2pPr>
              <a:spcAft>
                <a:spcPct val="0"/>
              </a:spcAft>
              <a:defRPr>
                <a:solidFill>
                  <a:schemeClr val="bg1"/>
                </a:solidFill>
              </a:defRPr>
            </a:lvl2pPr>
            <a:lvl3pPr>
              <a:spcAft>
                <a:spcPct val="0"/>
              </a:spcAft>
              <a:defRPr>
                <a:solidFill>
                  <a:schemeClr val="bg1"/>
                </a:solidFill>
              </a:defRPr>
            </a:lvl3pPr>
            <a:lvl4pPr>
              <a:spcAft>
                <a:spcPct val="0"/>
              </a:spcAft>
              <a:defRPr>
                <a:solidFill>
                  <a:schemeClr val="bg1"/>
                </a:solidFill>
              </a:defRPr>
            </a:lvl4pPr>
            <a:lvl5pPr>
              <a:spcAft>
                <a:spcPct val="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7676ECD8-2A80-CA4D-9F22-B1DD9BA3A6C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630550" y="6387504"/>
            <a:ext cx="345431" cy="279406"/>
          </a:xfrm>
          <a:prstGeom prst="rect">
            <a:avLst/>
          </a:prstGeom>
        </p:spPr>
      </p:pic>
      <p:sp>
        <p:nvSpPr>
          <p:cNvPr id="8" name="Rectangle 7">
            <a:extLst>
              <a:ext uri="{FF2B5EF4-FFF2-40B4-BE49-F238E27FC236}">
                <a16:creationId xmlns:a16="http://schemas.microsoft.com/office/drawing/2014/main" id="{BEC16478-152C-A840-A4A2-9FAEBA1DC22B}"/>
              </a:ext>
            </a:extLst>
          </p:cNvPr>
          <p:cNvSpPr/>
          <p:nvPr userDrawn="1"/>
        </p:nvSpPr>
        <p:spPr>
          <a:xfrm>
            <a:off x="0" y="6204000"/>
            <a:ext cx="6084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1" name="Picture Placeholder 10"/>
          <p:cNvSpPr>
            <a:spLocks noGrp="1"/>
          </p:cNvSpPr>
          <p:nvPr>
            <p:ph type="pic" sz="quarter" idx="14" hasCustomPrompt="1"/>
          </p:nvPr>
        </p:nvSpPr>
        <p:spPr>
          <a:xfrm>
            <a:off x="1" y="4857750"/>
            <a:ext cx="6096000" cy="2000250"/>
          </a:xfrm>
        </p:spPr>
        <p:txBody>
          <a:bodyPr/>
          <a:lstStyle>
            <a:lvl1pPr marL="0" indent="0">
              <a:buNone/>
              <a:defRPr/>
            </a:lvl1pPr>
          </a:lstStyle>
          <a:p>
            <a:r>
              <a:rPr lang="en-US"/>
              <a:t>Insert photo here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ase Study 1">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652EFC0-0754-454C-8CBA-19C58A2B1816}"/>
              </a:ext>
            </a:extLst>
          </p:cNvPr>
          <p:cNvSpPr/>
          <p:nvPr userDrawn="1"/>
        </p:nvSpPr>
        <p:spPr>
          <a:xfrm>
            <a:off x="0" y="6204000"/>
            <a:ext cx="6084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2" name="Rectangle 11"/>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 name="Title 1"/>
          <p:cNvSpPr>
            <a:spLocks noGrp="1"/>
          </p:cNvSpPr>
          <p:nvPr>
            <p:ph type="title" hasCustomPrompt="1"/>
          </p:nvPr>
        </p:nvSpPr>
        <p:spPr>
          <a:xfrm>
            <a:off x="263758" y="643175"/>
            <a:ext cx="2792525" cy="582652"/>
          </a:xfrm>
        </p:spPr>
        <p:txBody>
          <a:bodyPr anchor="t"/>
          <a:lstStyle>
            <a:lvl1pPr>
              <a:defRPr sz="2000">
                <a:solidFill>
                  <a:srgbClr val="0785F2"/>
                </a:solidFill>
              </a:defRPr>
            </a:lvl1pPr>
          </a:lstStyle>
          <a:p>
            <a:r>
              <a:rPr lang="en-US"/>
              <a:t>Client name here</a:t>
            </a:r>
          </a:p>
        </p:txBody>
      </p:sp>
      <p:sp>
        <p:nvSpPr>
          <p:cNvPr id="7" name="Text Placeholder 6"/>
          <p:cNvSpPr>
            <a:spLocks noGrp="1"/>
          </p:cNvSpPr>
          <p:nvPr>
            <p:ph type="body" sz="quarter" idx="13"/>
          </p:nvPr>
        </p:nvSpPr>
        <p:spPr>
          <a:xfrm>
            <a:off x="6841435" y="692536"/>
            <a:ext cx="4540941" cy="5427277"/>
          </a:xfrm>
          <a:prstGeom prst="rect">
            <a:avLst/>
          </a:prstGeom>
        </p:spPr>
        <p:txBody>
          <a:bodyPr/>
          <a:lstStyle>
            <a:lvl1pPr>
              <a:spcBef>
                <a:spcPts val="1000"/>
              </a:spcBef>
              <a:spcAft>
                <a:spcPct val="0"/>
              </a:spcAft>
              <a:defRPr>
                <a:solidFill>
                  <a:schemeClr val="bg1"/>
                </a:solidFill>
              </a:defRPr>
            </a:lvl1pPr>
            <a:lvl2pPr>
              <a:spcAft>
                <a:spcPct val="0"/>
              </a:spcAft>
              <a:defRPr>
                <a:solidFill>
                  <a:schemeClr val="bg1"/>
                </a:solidFill>
              </a:defRPr>
            </a:lvl2pPr>
            <a:lvl3pPr>
              <a:spcAft>
                <a:spcPct val="0"/>
              </a:spcAft>
              <a:defRPr>
                <a:solidFill>
                  <a:schemeClr val="bg1"/>
                </a:solidFill>
              </a:defRPr>
            </a:lvl3pPr>
            <a:lvl4pPr>
              <a:spcAft>
                <a:spcPct val="0"/>
              </a:spcAft>
              <a:defRPr>
                <a:solidFill>
                  <a:schemeClr val="bg1"/>
                </a:solidFill>
              </a:defRPr>
            </a:lvl4pPr>
            <a:lvl5pPr>
              <a:spcAft>
                <a:spcPct val="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p:cNvSpPr>
            <a:spLocks noGrp="1"/>
          </p:cNvSpPr>
          <p:nvPr>
            <p:ph type="pic" sz="quarter" idx="14" hasCustomPrompt="1"/>
          </p:nvPr>
        </p:nvSpPr>
        <p:spPr>
          <a:xfrm>
            <a:off x="3393971" y="0"/>
            <a:ext cx="2702029" cy="6858000"/>
          </a:xfrm>
        </p:spPr>
        <p:txBody>
          <a:bodyPr/>
          <a:lstStyle>
            <a:lvl1pPr marL="0" indent="0">
              <a:buNone/>
              <a:defRPr/>
            </a:lvl1pPr>
          </a:lstStyle>
          <a:p>
            <a:r>
              <a:rPr lang="en-US"/>
              <a:t>Insert photo here</a:t>
            </a:r>
          </a:p>
        </p:txBody>
      </p:sp>
      <p:sp>
        <p:nvSpPr>
          <p:cNvPr id="5" name="TextBox 4"/>
          <p:cNvSpPr txBox="1"/>
          <p:nvPr userDrawn="1"/>
        </p:nvSpPr>
        <p:spPr>
          <a:xfrm>
            <a:off x="263758" y="270738"/>
            <a:ext cx="1732869" cy="271934"/>
          </a:xfrm>
          <a:prstGeom prst="rect">
            <a:avLst/>
          </a:prstGeom>
          <a:noFill/>
        </p:spPr>
        <p:txBody>
          <a:bodyPr wrap="square" lIns="0" rIns="0" rtlCol="0">
            <a:spAutoFit/>
          </a:bodyPr>
          <a:lstStyle/>
          <a:p>
            <a:r>
              <a:rPr lang="en-US" sz="1167"/>
              <a:t>CASE STUDY</a:t>
            </a:r>
          </a:p>
        </p:txBody>
      </p:sp>
      <p:sp>
        <p:nvSpPr>
          <p:cNvPr id="9" name="Text Placeholder 8"/>
          <p:cNvSpPr>
            <a:spLocks noGrp="1"/>
          </p:cNvSpPr>
          <p:nvPr>
            <p:ph type="body" sz="quarter" idx="15" hasCustomPrompt="1"/>
          </p:nvPr>
        </p:nvSpPr>
        <p:spPr>
          <a:xfrm>
            <a:off x="296334" y="1358464"/>
            <a:ext cx="2759949" cy="678657"/>
          </a:xfrm>
        </p:spPr>
        <p:txBody>
          <a:bodyPr/>
          <a:lstStyle>
            <a:lvl1pPr marL="0" indent="0">
              <a:buNone/>
              <a:defRPr sz="500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0000</a:t>
            </a:r>
          </a:p>
        </p:txBody>
      </p:sp>
      <p:sp>
        <p:nvSpPr>
          <p:cNvPr id="13" name="Text Placeholder 8"/>
          <p:cNvSpPr>
            <a:spLocks noGrp="1"/>
          </p:cNvSpPr>
          <p:nvPr>
            <p:ph type="body" sz="quarter" idx="16" hasCustomPrompt="1"/>
          </p:nvPr>
        </p:nvSpPr>
        <p:spPr>
          <a:xfrm>
            <a:off x="337689" y="2086934"/>
            <a:ext cx="2718594" cy="1110153"/>
          </a:xfrm>
        </p:spPr>
        <p:txBody>
          <a:bodyPr/>
          <a:lstStyle>
            <a:lvl1pPr marL="0" indent="0">
              <a:buNone/>
              <a:defRPr sz="1167" baseline="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Insert case study text here</a:t>
            </a:r>
          </a:p>
        </p:txBody>
      </p:sp>
      <p:sp>
        <p:nvSpPr>
          <p:cNvPr id="14" name="Text Placeholder 8"/>
          <p:cNvSpPr>
            <a:spLocks noGrp="1"/>
          </p:cNvSpPr>
          <p:nvPr>
            <p:ph type="body" sz="quarter" idx="17" hasCustomPrompt="1"/>
          </p:nvPr>
        </p:nvSpPr>
        <p:spPr>
          <a:xfrm>
            <a:off x="296334" y="3346290"/>
            <a:ext cx="2759949" cy="678657"/>
          </a:xfrm>
        </p:spPr>
        <p:txBody>
          <a:bodyPr/>
          <a:lstStyle>
            <a:lvl1pPr marL="0" indent="0">
              <a:buNone/>
              <a:defRPr sz="500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0000</a:t>
            </a:r>
          </a:p>
        </p:txBody>
      </p:sp>
      <p:sp>
        <p:nvSpPr>
          <p:cNvPr id="15" name="Text Placeholder 8"/>
          <p:cNvSpPr>
            <a:spLocks noGrp="1"/>
          </p:cNvSpPr>
          <p:nvPr>
            <p:ph type="body" sz="quarter" idx="18" hasCustomPrompt="1"/>
          </p:nvPr>
        </p:nvSpPr>
        <p:spPr>
          <a:xfrm>
            <a:off x="337689" y="4074759"/>
            <a:ext cx="2718594" cy="1110153"/>
          </a:xfrm>
        </p:spPr>
        <p:txBody>
          <a:bodyPr/>
          <a:lstStyle>
            <a:lvl1pPr marL="0" indent="0">
              <a:buNone/>
              <a:defRPr sz="1167" baseline="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Insert case study text here</a:t>
            </a:r>
          </a:p>
        </p:txBody>
      </p:sp>
      <p:pic>
        <p:nvPicPr>
          <p:cNvPr id="16" name="Picture 15">
            <a:extLst>
              <a:ext uri="{FF2B5EF4-FFF2-40B4-BE49-F238E27FC236}">
                <a16:creationId xmlns:a16="http://schemas.microsoft.com/office/drawing/2014/main" id="{7676ECD8-2A80-CA4D-9F22-B1DD9BA3A6C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630550" y="6387504"/>
            <a:ext cx="345431" cy="279406"/>
          </a:xfrm>
          <a:prstGeom prst="rect">
            <a:avLst/>
          </a:prstGeom>
        </p:spPr>
      </p:pic>
      <p:sp>
        <p:nvSpPr>
          <p:cNvPr id="17" name="Picture Placeholder 16"/>
          <p:cNvSpPr>
            <a:spLocks noGrp="1"/>
          </p:cNvSpPr>
          <p:nvPr>
            <p:ph type="pic" sz="quarter" idx="19" hasCustomPrompt="1"/>
          </p:nvPr>
        </p:nvSpPr>
        <p:spPr>
          <a:xfrm>
            <a:off x="349250" y="5930636"/>
            <a:ext cx="926272" cy="743479"/>
          </a:xfrm>
        </p:spPr>
        <p:txBody>
          <a:bodyPr/>
          <a:lstStyle>
            <a:lvl1pPr marL="0" indent="0">
              <a:lnSpc>
                <a:spcPct val="90000"/>
              </a:lnSpc>
              <a:buNone/>
              <a:defRPr sz="1167" baseline="0"/>
            </a:lvl1pPr>
          </a:lstStyle>
          <a:p>
            <a:r>
              <a:rPr lang="en-US"/>
              <a:t>Client logo (adjust box to fit logo)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extLst>
    <p:ext uri="{DCECCB84-F9BA-43D5-87BE-67443E8EF086}">
      <p15:sldGuideLst xmlns:p15="http://schemas.microsoft.com/office/powerpoint/2012/main">
        <p15:guide id="1" pos="220"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ase Study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38D145B-AC0E-D845-A3E5-AB8BD5B00499}"/>
              </a:ext>
            </a:extLst>
          </p:cNvPr>
          <p:cNvSpPr/>
          <p:nvPr userDrawn="1"/>
        </p:nvSpPr>
        <p:spPr>
          <a:xfrm>
            <a:off x="0" y="6204000"/>
            <a:ext cx="6084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 name="Title 1"/>
          <p:cNvSpPr>
            <a:spLocks noGrp="1"/>
          </p:cNvSpPr>
          <p:nvPr>
            <p:ph type="title" hasCustomPrompt="1"/>
          </p:nvPr>
        </p:nvSpPr>
        <p:spPr>
          <a:xfrm>
            <a:off x="263758" y="643175"/>
            <a:ext cx="2792525" cy="582652"/>
          </a:xfrm>
        </p:spPr>
        <p:txBody>
          <a:bodyPr anchor="t"/>
          <a:lstStyle>
            <a:lvl1pPr>
              <a:defRPr sz="2000">
                <a:solidFill>
                  <a:srgbClr val="0785F2"/>
                </a:solidFill>
              </a:defRPr>
            </a:lvl1pPr>
          </a:lstStyle>
          <a:p>
            <a:r>
              <a:rPr lang="en-US"/>
              <a:t>Client name here</a:t>
            </a:r>
          </a:p>
        </p:txBody>
      </p:sp>
      <p:sp>
        <p:nvSpPr>
          <p:cNvPr id="7" name="Text Placeholder 6"/>
          <p:cNvSpPr>
            <a:spLocks noGrp="1"/>
          </p:cNvSpPr>
          <p:nvPr>
            <p:ph type="body" sz="quarter" idx="13"/>
          </p:nvPr>
        </p:nvSpPr>
        <p:spPr>
          <a:xfrm>
            <a:off x="8266044" y="643175"/>
            <a:ext cx="3495261" cy="5551206"/>
          </a:xfrm>
          <a:prstGeom prst="rect">
            <a:avLst/>
          </a:prstGeom>
        </p:spPr>
        <p:txBody>
          <a:bodyPr/>
          <a:lstStyle>
            <a:lvl1pPr>
              <a:spcBef>
                <a:spcPts val="1000"/>
              </a:spcBef>
              <a:spcAft>
                <a:spcPct val="0"/>
              </a:spcAft>
              <a:defRPr>
                <a:solidFill>
                  <a:schemeClr val="tx1"/>
                </a:solidFill>
              </a:defRPr>
            </a:lvl1pPr>
            <a:lvl2pPr>
              <a:spcAft>
                <a:spcPct val="0"/>
              </a:spcAft>
              <a:defRPr>
                <a:solidFill>
                  <a:schemeClr val="tx1"/>
                </a:solidFill>
              </a:defRPr>
            </a:lvl2pPr>
            <a:lvl3pPr>
              <a:spcAft>
                <a:spcPct val="0"/>
              </a:spcAft>
              <a:defRPr>
                <a:solidFill>
                  <a:schemeClr val="tx1"/>
                </a:solidFill>
              </a:defRPr>
            </a:lvl3pPr>
            <a:lvl4pPr>
              <a:spcAft>
                <a:spcPct val="0"/>
              </a:spcAft>
              <a:defRPr>
                <a:solidFill>
                  <a:schemeClr val="tx1"/>
                </a:solidFill>
              </a:defRPr>
            </a:lvl4pPr>
            <a:lvl5pPr>
              <a:spcAft>
                <a:spcPct val="0"/>
              </a:spcAf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p:cNvSpPr>
            <a:spLocks noGrp="1"/>
          </p:cNvSpPr>
          <p:nvPr>
            <p:ph type="pic" sz="quarter" idx="14" hasCustomPrompt="1"/>
          </p:nvPr>
        </p:nvSpPr>
        <p:spPr>
          <a:xfrm>
            <a:off x="3708710" y="0"/>
            <a:ext cx="4159768" cy="6858000"/>
          </a:xfrm>
        </p:spPr>
        <p:txBody>
          <a:bodyPr/>
          <a:lstStyle>
            <a:lvl1pPr marL="0" indent="0">
              <a:buNone/>
              <a:defRPr/>
            </a:lvl1pPr>
          </a:lstStyle>
          <a:p>
            <a:r>
              <a:rPr lang="en-US"/>
              <a:t>Insert photo here</a:t>
            </a:r>
          </a:p>
        </p:txBody>
      </p:sp>
      <p:sp>
        <p:nvSpPr>
          <p:cNvPr id="5" name="TextBox 4"/>
          <p:cNvSpPr txBox="1"/>
          <p:nvPr userDrawn="1"/>
        </p:nvSpPr>
        <p:spPr>
          <a:xfrm>
            <a:off x="263758" y="270738"/>
            <a:ext cx="1732869" cy="271934"/>
          </a:xfrm>
          <a:prstGeom prst="rect">
            <a:avLst/>
          </a:prstGeom>
          <a:noFill/>
        </p:spPr>
        <p:txBody>
          <a:bodyPr wrap="square" lIns="0" rIns="0" rtlCol="0">
            <a:spAutoFit/>
          </a:bodyPr>
          <a:lstStyle/>
          <a:p>
            <a:r>
              <a:rPr lang="en-US" sz="1167"/>
              <a:t>CASE STUDY</a:t>
            </a:r>
          </a:p>
        </p:txBody>
      </p:sp>
      <p:sp>
        <p:nvSpPr>
          <p:cNvPr id="9" name="Text Placeholder 8"/>
          <p:cNvSpPr>
            <a:spLocks noGrp="1"/>
          </p:cNvSpPr>
          <p:nvPr>
            <p:ph type="body" sz="quarter" idx="15" hasCustomPrompt="1"/>
          </p:nvPr>
        </p:nvSpPr>
        <p:spPr>
          <a:xfrm>
            <a:off x="296334" y="1358464"/>
            <a:ext cx="2759949" cy="678657"/>
          </a:xfrm>
        </p:spPr>
        <p:txBody>
          <a:bodyPr/>
          <a:lstStyle>
            <a:lvl1pPr marL="0" indent="0">
              <a:buNone/>
              <a:defRPr sz="500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0000</a:t>
            </a:r>
          </a:p>
        </p:txBody>
      </p:sp>
      <p:sp>
        <p:nvSpPr>
          <p:cNvPr id="13" name="Text Placeholder 8"/>
          <p:cNvSpPr>
            <a:spLocks noGrp="1"/>
          </p:cNvSpPr>
          <p:nvPr>
            <p:ph type="body" sz="quarter" idx="16" hasCustomPrompt="1"/>
          </p:nvPr>
        </p:nvSpPr>
        <p:spPr>
          <a:xfrm>
            <a:off x="337689" y="2086934"/>
            <a:ext cx="2718594" cy="1110153"/>
          </a:xfrm>
        </p:spPr>
        <p:txBody>
          <a:bodyPr/>
          <a:lstStyle>
            <a:lvl1pPr marL="0" indent="0">
              <a:buNone/>
              <a:defRPr sz="1167" baseline="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Insert case study text here</a:t>
            </a:r>
          </a:p>
        </p:txBody>
      </p:sp>
      <p:sp>
        <p:nvSpPr>
          <p:cNvPr id="14" name="Text Placeholder 8"/>
          <p:cNvSpPr>
            <a:spLocks noGrp="1"/>
          </p:cNvSpPr>
          <p:nvPr>
            <p:ph type="body" sz="quarter" idx="17" hasCustomPrompt="1"/>
          </p:nvPr>
        </p:nvSpPr>
        <p:spPr>
          <a:xfrm>
            <a:off x="296334" y="3346290"/>
            <a:ext cx="2759949" cy="678657"/>
          </a:xfrm>
        </p:spPr>
        <p:txBody>
          <a:bodyPr/>
          <a:lstStyle>
            <a:lvl1pPr marL="0" indent="0">
              <a:buNone/>
              <a:defRPr sz="500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0000</a:t>
            </a:r>
          </a:p>
        </p:txBody>
      </p:sp>
      <p:sp>
        <p:nvSpPr>
          <p:cNvPr id="15" name="Text Placeholder 8"/>
          <p:cNvSpPr>
            <a:spLocks noGrp="1"/>
          </p:cNvSpPr>
          <p:nvPr>
            <p:ph type="body" sz="quarter" idx="18" hasCustomPrompt="1"/>
          </p:nvPr>
        </p:nvSpPr>
        <p:spPr>
          <a:xfrm>
            <a:off x="337689" y="4074759"/>
            <a:ext cx="2718594" cy="1110153"/>
          </a:xfrm>
        </p:spPr>
        <p:txBody>
          <a:bodyPr/>
          <a:lstStyle>
            <a:lvl1pPr marL="0" indent="0">
              <a:buNone/>
              <a:defRPr sz="1167" baseline="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Insert case study text here</a:t>
            </a:r>
          </a:p>
        </p:txBody>
      </p:sp>
      <p:pic>
        <p:nvPicPr>
          <p:cNvPr id="16" name="Picture 15">
            <a:extLst>
              <a:ext uri="{FF2B5EF4-FFF2-40B4-BE49-F238E27FC236}">
                <a16:creationId xmlns:a16="http://schemas.microsoft.com/office/drawing/2014/main" id="{7676ECD8-2A80-CA4D-9F22-B1DD9BA3A6C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630550" y="6387504"/>
            <a:ext cx="345431" cy="279406"/>
          </a:xfrm>
          <a:prstGeom prst="rect">
            <a:avLst/>
          </a:prstGeom>
        </p:spPr>
      </p:pic>
      <p:sp>
        <p:nvSpPr>
          <p:cNvPr id="17" name="Picture Placeholder 16"/>
          <p:cNvSpPr>
            <a:spLocks noGrp="1"/>
          </p:cNvSpPr>
          <p:nvPr>
            <p:ph type="pic" sz="quarter" idx="19" hasCustomPrompt="1"/>
          </p:nvPr>
        </p:nvSpPr>
        <p:spPr>
          <a:xfrm>
            <a:off x="349250" y="5930636"/>
            <a:ext cx="926272" cy="743479"/>
          </a:xfrm>
        </p:spPr>
        <p:txBody>
          <a:bodyPr/>
          <a:lstStyle>
            <a:lvl1pPr marL="0" indent="0">
              <a:lnSpc>
                <a:spcPct val="90000"/>
              </a:lnSpc>
              <a:buNone/>
              <a:defRPr sz="1167" baseline="0"/>
            </a:lvl1pPr>
          </a:lstStyle>
          <a:p>
            <a:r>
              <a:rPr lang="en-US"/>
              <a:t>Client logo (adjust box to fit logo)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extLst>
    <p:ext uri="{DCECCB84-F9BA-43D5-87BE-67443E8EF086}">
      <p15:sldGuideLst xmlns:p15="http://schemas.microsoft.com/office/powerpoint/2012/main">
        <p15:guide id="1" pos="220" userDrawn="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ase Study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52393E-015B-314D-80D9-1F1C50D1F802}"/>
              </a:ext>
            </a:extLst>
          </p:cNvPr>
          <p:cNvSpPr/>
          <p:nvPr userDrawn="1"/>
        </p:nvSpPr>
        <p:spPr>
          <a:xfrm>
            <a:off x="0" y="6204000"/>
            <a:ext cx="12192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 name="Title 1"/>
          <p:cNvSpPr>
            <a:spLocks noGrp="1"/>
          </p:cNvSpPr>
          <p:nvPr>
            <p:ph type="title" hasCustomPrompt="1"/>
          </p:nvPr>
        </p:nvSpPr>
        <p:spPr>
          <a:xfrm>
            <a:off x="263758" y="643175"/>
            <a:ext cx="2792525" cy="582652"/>
          </a:xfrm>
        </p:spPr>
        <p:txBody>
          <a:bodyPr anchor="t"/>
          <a:lstStyle>
            <a:lvl1pPr>
              <a:defRPr sz="2000">
                <a:solidFill>
                  <a:srgbClr val="0785F2"/>
                </a:solidFill>
              </a:defRPr>
            </a:lvl1pPr>
          </a:lstStyle>
          <a:p>
            <a:r>
              <a:rPr lang="en-US"/>
              <a:t>Client name here</a:t>
            </a:r>
          </a:p>
        </p:txBody>
      </p:sp>
      <p:sp>
        <p:nvSpPr>
          <p:cNvPr id="7" name="Text Placeholder 6"/>
          <p:cNvSpPr>
            <a:spLocks noGrp="1"/>
          </p:cNvSpPr>
          <p:nvPr>
            <p:ph type="body" sz="quarter" idx="13"/>
          </p:nvPr>
        </p:nvSpPr>
        <p:spPr>
          <a:xfrm>
            <a:off x="596349" y="1424610"/>
            <a:ext cx="10518913" cy="4141304"/>
          </a:xfrm>
          <a:prstGeom prst="rect">
            <a:avLst/>
          </a:prstGeom>
        </p:spPr>
        <p:txBody>
          <a:bodyPr numCol="2" spcCol="914400"/>
          <a:lstStyle>
            <a:lvl1pPr>
              <a:spcBef>
                <a:spcPts val="1000"/>
              </a:spcBef>
              <a:spcAft>
                <a:spcPct val="0"/>
              </a:spcAft>
              <a:buClr>
                <a:srgbClr val="0785F2"/>
              </a:buClr>
              <a:defRPr>
                <a:solidFill>
                  <a:schemeClr val="tx1"/>
                </a:solidFill>
              </a:defRPr>
            </a:lvl1pPr>
            <a:lvl2pPr>
              <a:spcAft>
                <a:spcPct val="0"/>
              </a:spcAft>
              <a:defRPr>
                <a:solidFill>
                  <a:schemeClr val="tx1"/>
                </a:solidFill>
              </a:defRPr>
            </a:lvl2pPr>
            <a:lvl3pPr>
              <a:spcAft>
                <a:spcPct val="0"/>
              </a:spcAft>
              <a:defRPr>
                <a:solidFill>
                  <a:schemeClr val="tx1"/>
                </a:solidFill>
              </a:defRPr>
            </a:lvl3pPr>
            <a:lvl4pPr>
              <a:spcAft>
                <a:spcPct val="0"/>
              </a:spcAft>
              <a:defRPr>
                <a:solidFill>
                  <a:schemeClr val="tx1"/>
                </a:solidFill>
              </a:defRPr>
            </a:lvl4pPr>
            <a:lvl5pPr>
              <a:spcAft>
                <a:spcPct val="0"/>
              </a:spcAf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263758" y="270738"/>
            <a:ext cx="2759394" cy="271934"/>
          </a:xfrm>
          <a:prstGeom prst="rect">
            <a:avLst/>
          </a:prstGeom>
          <a:noFill/>
        </p:spPr>
        <p:txBody>
          <a:bodyPr wrap="square" lIns="0" rIns="0" rtlCol="0">
            <a:spAutoFit/>
          </a:bodyPr>
          <a:lstStyle/>
          <a:p>
            <a:r>
              <a:rPr lang="en-US" sz="1167"/>
              <a:t>CASE STUDY </a:t>
            </a:r>
            <a:r>
              <a:rPr lang="en-US" sz="1167">
                <a:solidFill>
                  <a:schemeClr val="bg2"/>
                </a:solidFill>
              </a:rPr>
              <a:t>(continued)</a:t>
            </a:r>
          </a:p>
        </p:txBody>
      </p:sp>
      <p:pic>
        <p:nvPicPr>
          <p:cNvPr id="16" name="Picture 15">
            <a:extLst>
              <a:ext uri="{FF2B5EF4-FFF2-40B4-BE49-F238E27FC236}">
                <a16:creationId xmlns:a16="http://schemas.microsoft.com/office/drawing/2014/main" id="{7676ECD8-2A80-CA4D-9F22-B1DD9BA3A6C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630550" y="6387504"/>
            <a:ext cx="345431" cy="279406"/>
          </a:xfrm>
          <a:prstGeom prst="rect">
            <a:avLst/>
          </a:prstGeom>
        </p:spPr>
      </p:pic>
      <p:sp>
        <p:nvSpPr>
          <p:cNvPr id="17" name="Picture Placeholder 16"/>
          <p:cNvSpPr>
            <a:spLocks noGrp="1"/>
          </p:cNvSpPr>
          <p:nvPr>
            <p:ph type="pic" sz="quarter" idx="19" hasCustomPrompt="1"/>
          </p:nvPr>
        </p:nvSpPr>
        <p:spPr>
          <a:xfrm>
            <a:off x="349250" y="5930636"/>
            <a:ext cx="926272" cy="743479"/>
          </a:xfrm>
        </p:spPr>
        <p:txBody>
          <a:bodyPr/>
          <a:lstStyle>
            <a:lvl1pPr marL="0" indent="0">
              <a:lnSpc>
                <a:spcPct val="90000"/>
              </a:lnSpc>
              <a:buNone/>
              <a:defRPr sz="1167" baseline="0"/>
            </a:lvl1pPr>
          </a:lstStyle>
          <a:p>
            <a:r>
              <a:rPr lang="en-US"/>
              <a:t>Client logo (adjust box to fit logo)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extLst>
    <p:ext uri="{DCECCB84-F9BA-43D5-87BE-67443E8EF086}">
      <p15:sldGuideLst xmlns:p15="http://schemas.microsoft.com/office/powerpoint/2012/main">
        <p15:guide id="1" pos="220" userDrawn="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Custom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8434A85-602A-EC45-9394-C312ECFFEB39}"/>
              </a:ext>
            </a:extLst>
          </p:cNvPr>
          <p:cNvSpPr>
            <a:spLocks noGrp="1"/>
          </p:cNvSpPr>
          <p:nvPr>
            <p:ph type="pic" sz="quarter" idx="14" hasCustomPrompt="1"/>
          </p:nvPr>
        </p:nvSpPr>
        <p:spPr>
          <a:xfrm>
            <a:off x="0" y="0"/>
            <a:ext cx="12192000" cy="4258235"/>
          </a:xfrm>
          <a:prstGeom prst="rect">
            <a:avLst/>
          </a:prstGeom>
        </p:spPr>
        <p:txBody>
          <a:bodyPr>
            <a:normAutofit/>
          </a:bodyPr>
          <a:lstStyle>
            <a:lvl1pPr marL="0" indent="0">
              <a:buNone/>
              <a:defRPr sz="2000" baseline="0"/>
            </a:lvl1pPr>
          </a:lstStyle>
          <a:p>
            <a:r>
              <a:rPr lang="en-US"/>
              <a:t> Insert/Drop Photo Here</a:t>
            </a:r>
          </a:p>
        </p:txBody>
      </p:sp>
      <p:sp>
        <p:nvSpPr>
          <p:cNvPr id="9" name="Rectangle 8">
            <a:extLst>
              <a:ext uri="{FF2B5EF4-FFF2-40B4-BE49-F238E27FC236}">
                <a16:creationId xmlns:a16="http://schemas.microsoft.com/office/drawing/2014/main" id="{D0729B2E-5AF5-644F-9E3B-742E6B6B419D}"/>
              </a:ext>
            </a:extLst>
          </p:cNvPr>
          <p:cNvSpPr/>
          <p:nvPr userDrawn="1"/>
        </p:nvSpPr>
        <p:spPr>
          <a:xfrm>
            <a:off x="0" y="4258235"/>
            <a:ext cx="12192000" cy="25997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50"/>
          </a:p>
        </p:txBody>
      </p:sp>
      <p:cxnSp>
        <p:nvCxnSpPr>
          <p:cNvPr id="10" name="Straight Connector 9">
            <a:extLst>
              <a:ext uri="{FF2B5EF4-FFF2-40B4-BE49-F238E27FC236}">
                <a16:creationId xmlns:a16="http://schemas.microsoft.com/office/drawing/2014/main" id="{35571382-D664-EA40-AC75-CE1529936BED}"/>
              </a:ext>
            </a:extLst>
          </p:cNvPr>
          <p:cNvCxnSpPr/>
          <p:nvPr userDrawn="1"/>
        </p:nvCxnSpPr>
        <p:spPr>
          <a:xfrm>
            <a:off x="476250" y="5571414"/>
            <a:ext cx="112395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361EE770-5AE4-AA46-949E-56F9FAF8F1A9}"/>
              </a:ext>
            </a:extLst>
          </p:cNvPr>
          <p:cNvSpPr>
            <a:spLocks noGrp="1"/>
          </p:cNvSpPr>
          <p:nvPr>
            <p:ph type="body" sz="quarter" idx="10" hasCustomPrompt="1"/>
          </p:nvPr>
        </p:nvSpPr>
        <p:spPr>
          <a:xfrm>
            <a:off x="1414342" y="4258235"/>
            <a:ext cx="8206740" cy="723900"/>
          </a:xfrm>
          <a:prstGeom prst="rect">
            <a:avLst/>
          </a:prstGeom>
        </p:spPr>
        <p:txBody>
          <a:bodyPr lIns="0" tIns="45720" rIns="0" bIns="45720" anchor="b">
            <a:noAutofit/>
          </a:bodyPr>
          <a:lstStyle>
            <a:lvl1pPr marL="0" indent="0">
              <a:buFontTx/>
              <a:buNone/>
              <a:defRPr sz="2333" b="0" i="0">
                <a:solidFill>
                  <a:schemeClr val="bg1"/>
                </a:solidFill>
                <a:latin typeface="+mn-lt"/>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18" name="Text Placeholder 3">
            <a:extLst>
              <a:ext uri="{FF2B5EF4-FFF2-40B4-BE49-F238E27FC236}">
                <a16:creationId xmlns:a16="http://schemas.microsoft.com/office/drawing/2014/main" id="{CEB0FEBF-AC86-E74E-BFEE-475F60781440}"/>
              </a:ext>
            </a:extLst>
          </p:cNvPr>
          <p:cNvSpPr>
            <a:spLocks noGrp="1"/>
          </p:cNvSpPr>
          <p:nvPr>
            <p:ph type="body" sz="quarter" idx="12" hasCustomPrompt="1"/>
          </p:nvPr>
        </p:nvSpPr>
        <p:spPr>
          <a:xfrm>
            <a:off x="1414342" y="5133044"/>
            <a:ext cx="8205908" cy="385716"/>
          </a:xfrm>
          <a:prstGeom prst="rect">
            <a:avLst/>
          </a:prstGeom>
        </p:spPr>
        <p:txBody>
          <a:bodyPr lIns="0" tIns="45720" rIns="0" bIns="45720" anchor="t">
            <a:noAutofit/>
          </a:bodyPr>
          <a:lstStyle>
            <a:lvl1pPr marL="0" indent="0">
              <a:buFontTx/>
              <a:buNone/>
              <a:defRPr sz="2000" b="1" i="0">
                <a:solidFill>
                  <a:schemeClr val="bg1"/>
                </a:solidFill>
                <a:latin typeface="DM Sans" charset="0"/>
                <a:ea typeface="DM Sans" charset="0"/>
                <a:cs typeface="DM Sans" charset="0"/>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Client Company Name Here</a:t>
            </a:r>
          </a:p>
        </p:txBody>
      </p:sp>
      <p:sp>
        <p:nvSpPr>
          <p:cNvPr id="19" name="Text Placeholder 2">
            <a:extLst>
              <a:ext uri="{FF2B5EF4-FFF2-40B4-BE49-F238E27FC236}">
                <a16:creationId xmlns:a16="http://schemas.microsoft.com/office/drawing/2014/main" id="{02874FE7-C26A-3546-A230-474A28F89E01}"/>
              </a:ext>
            </a:extLst>
          </p:cNvPr>
          <p:cNvSpPr>
            <a:spLocks noGrp="1"/>
          </p:cNvSpPr>
          <p:nvPr>
            <p:ph type="body" sz="quarter" idx="11" hasCustomPrompt="1"/>
          </p:nvPr>
        </p:nvSpPr>
        <p:spPr>
          <a:xfrm>
            <a:off x="1414342" y="5780754"/>
            <a:ext cx="3895989" cy="924510"/>
          </a:xfrm>
          <a:prstGeom prst="rect">
            <a:avLst/>
          </a:prstGeom>
        </p:spPr>
        <p:txBody>
          <a:bodyPr lIns="0" tIns="45720" rIns="0" bIns="45720">
            <a:noAutofit/>
          </a:bodyPr>
          <a:lstStyle>
            <a:lvl1pPr marL="0" indent="0">
              <a:lnSpc>
                <a:spcPct val="100000"/>
              </a:lnSpc>
              <a:spcBef>
                <a:spcPct val="0"/>
              </a:spcBef>
              <a:buFontTx/>
              <a:buNone/>
              <a:defRPr sz="2000" b="0" i="0">
                <a:solidFill>
                  <a:schemeClr val="bg1"/>
                </a:solidFill>
                <a:latin typeface="+mn-lt"/>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20" name="Text Placeholder 2">
            <a:extLst>
              <a:ext uri="{FF2B5EF4-FFF2-40B4-BE49-F238E27FC236}">
                <a16:creationId xmlns:a16="http://schemas.microsoft.com/office/drawing/2014/main" id="{F8C9024F-904A-1342-ABF0-450FF7C0EB73}"/>
              </a:ext>
            </a:extLst>
          </p:cNvPr>
          <p:cNvSpPr>
            <a:spLocks noGrp="1"/>
          </p:cNvSpPr>
          <p:nvPr>
            <p:ph type="body" sz="quarter" idx="13" hasCustomPrompt="1"/>
          </p:nvPr>
        </p:nvSpPr>
        <p:spPr>
          <a:xfrm>
            <a:off x="5724261" y="5780754"/>
            <a:ext cx="3895989" cy="924510"/>
          </a:xfrm>
          <a:prstGeom prst="rect">
            <a:avLst/>
          </a:prstGeom>
        </p:spPr>
        <p:txBody>
          <a:bodyPr lIns="0" tIns="45720" rIns="0" bIns="45720">
            <a:noAutofit/>
          </a:bodyPr>
          <a:lstStyle>
            <a:lvl1pPr marL="0" indent="0">
              <a:lnSpc>
                <a:spcPct val="100000"/>
              </a:lnSpc>
              <a:spcBef>
                <a:spcPct val="0"/>
              </a:spcBef>
              <a:buFontTx/>
              <a:buNone/>
              <a:defRPr sz="2000" b="0" i="0">
                <a:solidFill>
                  <a:schemeClr val="bg1"/>
                </a:solidFill>
                <a:latin typeface="+mn-lt"/>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pic>
        <p:nvPicPr>
          <p:cNvPr id="16" name="Picture 15">
            <a:extLst>
              <a:ext uri="{FF2B5EF4-FFF2-40B4-BE49-F238E27FC236}">
                <a16:creationId xmlns:a16="http://schemas.microsoft.com/office/drawing/2014/main" id="{12318945-D375-D342-87F0-9EC7D4C869B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86792" y="4610507"/>
            <a:ext cx="828958" cy="670514"/>
          </a:xfrm>
          <a:prstGeom prst="rect">
            <a:avLst/>
          </a:prstGeom>
        </p:spPr>
      </p:pic>
      <p:sp>
        <p:nvSpPr>
          <p:cNvPr id="23" name="Text Placeholder 3"/>
          <p:cNvSpPr>
            <a:spLocks noGrp="1"/>
          </p:cNvSpPr>
          <p:nvPr>
            <p:ph type="body" sz="quarter" idx="15" hasCustomPrompt="1"/>
          </p:nvPr>
        </p:nvSpPr>
        <p:spPr>
          <a:xfrm>
            <a:off x="10113566" y="5780755"/>
            <a:ext cx="1681570" cy="351896"/>
          </a:xfrm>
          <a:prstGeom prst="rect">
            <a:avLst/>
          </a:prstGeom>
        </p:spPr>
        <p:txBody>
          <a:bodyPr lIns="0" tIns="45720" rIns="0" bIns="45720">
            <a:noAutofit/>
          </a:bodyPr>
          <a:lstStyle>
            <a:lvl1pPr marL="0" indent="0" algn="r">
              <a:buNone/>
              <a:defRPr sz="1167">
                <a:solidFill>
                  <a:schemeClr val="bg1">
                    <a:lumMod val="65000"/>
                  </a:schemeClr>
                </a:solidFill>
              </a:defRPr>
            </a:lvl1pPr>
          </a:lstStyle>
          <a:p>
            <a:pPr lvl="0"/>
            <a:r>
              <a:rPr lang="en-US"/>
              <a:t>Date</a:t>
            </a:r>
          </a:p>
        </p:txBody>
      </p:sp>
      <p:pic>
        <p:nvPicPr>
          <p:cNvPr id="27" name="Picture 26">
            <a:extLst>
              <a:ext uri="{FF2B5EF4-FFF2-40B4-BE49-F238E27FC236}">
                <a16:creationId xmlns:a16="http://schemas.microsoft.com/office/drawing/2014/main" id="{E44CBB19-0800-D542-B8ED-C82C56C78EB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36060" y="4456648"/>
            <a:ext cx="554163" cy="564307"/>
          </a:xfrm>
          <a:prstGeom prst="rect">
            <a:avLst/>
          </a:prstGeom>
        </p:spPr>
      </p:pic>
    </p:spTree>
    <p:extLst>
      <p:ext uri="{BB962C8B-B14F-4D97-AF65-F5344CB8AC3E}">
        <p14:creationId xmlns:p14="http://schemas.microsoft.com/office/powerpoint/2010/main" val="1597782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Custom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8434A85-602A-EC45-9394-C312ECFFEB39}"/>
              </a:ext>
            </a:extLst>
          </p:cNvPr>
          <p:cNvSpPr>
            <a:spLocks noGrp="1"/>
          </p:cNvSpPr>
          <p:nvPr>
            <p:ph type="pic" sz="quarter" idx="14" hasCustomPrompt="1"/>
          </p:nvPr>
        </p:nvSpPr>
        <p:spPr>
          <a:xfrm>
            <a:off x="0" y="1"/>
            <a:ext cx="2982686" cy="4247309"/>
          </a:xfrm>
          <a:prstGeom prst="rect">
            <a:avLst/>
          </a:prstGeom>
        </p:spPr>
        <p:txBody>
          <a:bodyPr>
            <a:normAutofit/>
          </a:bodyPr>
          <a:lstStyle>
            <a:lvl1pPr marL="0" indent="0">
              <a:buNone/>
              <a:defRPr sz="2000" baseline="0"/>
            </a:lvl1pPr>
          </a:lstStyle>
          <a:p>
            <a:r>
              <a:rPr lang="en-US"/>
              <a:t>Photo-collage title slide.</a:t>
            </a:r>
          </a:p>
          <a:p>
            <a:r>
              <a:rPr lang="en-US"/>
              <a:t>Insert/Drop Photo Here</a:t>
            </a:r>
          </a:p>
        </p:txBody>
      </p:sp>
      <p:sp>
        <p:nvSpPr>
          <p:cNvPr id="9" name="Rectangle 8">
            <a:extLst>
              <a:ext uri="{FF2B5EF4-FFF2-40B4-BE49-F238E27FC236}">
                <a16:creationId xmlns:a16="http://schemas.microsoft.com/office/drawing/2014/main" id="{D0729B2E-5AF5-644F-9E3B-742E6B6B419D}"/>
              </a:ext>
            </a:extLst>
          </p:cNvPr>
          <p:cNvSpPr/>
          <p:nvPr userDrawn="1"/>
        </p:nvSpPr>
        <p:spPr>
          <a:xfrm>
            <a:off x="0" y="4258235"/>
            <a:ext cx="12192000" cy="25997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50"/>
          </a:p>
        </p:txBody>
      </p:sp>
      <p:cxnSp>
        <p:nvCxnSpPr>
          <p:cNvPr id="10" name="Straight Connector 9">
            <a:extLst>
              <a:ext uri="{FF2B5EF4-FFF2-40B4-BE49-F238E27FC236}">
                <a16:creationId xmlns:a16="http://schemas.microsoft.com/office/drawing/2014/main" id="{35571382-D664-EA40-AC75-CE1529936BED}"/>
              </a:ext>
            </a:extLst>
          </p:cNvPr>
          <p:cNvCxnSpPr/>
          <p:nvPr userDrawn="1"/>
        </p:nvCxnSpPr>
        <p:spPr>
          <a:xfrm>
            <a:off x="476250" y="5571414"/>
            <a:ext cx="112395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361EE770-5AE4-AA46-949E-56F9FAF8F1A9}"/>
              </a:ext>
            </a:extLst>
          </p:cNvPr>
          <p:cNvSpPr>
            <a:spLocks noGrp="1"/>
          </p:cNvSpPr>
          <p:nvPr>
            <p:ph type="body" sz="quarter" idx="10" hasCustomPrompt="1"/>
          </p:nvPr>
        </p:nvSpPr>
        <p:spPr>
          <a:xfrm>
            <a:off x="1414342" y="4258235"/>
            <a:ext cx="8206740" cy="723900"/>
          </a:xfrm>
          <a:prstGeom prst="rect">
            <a:avLst/>
          </a:prstGeom>
        </p:spPr>
        <p:txBody>
          <a:bodyPr lIns="0" tIns="45720" rIns="0" bIns="45720" anchor="b">
            <a:noAutofit/>
          </a:bodyPr>
          <a:lstStyle>
            <a:lvl1pPr marL="0" indent="0">
              <a:buFontTx/>
              <a:buNone/>
              <a:defRPr sz="2333" b="0" i="0">
                <a:solidFill>
                  <a:schemeClr val="bg1"/>
                </a:solidFill>
                <a:latin typeface="+mn-lt"/>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18" name="Text Placeholder 3">
            <a:extLst>
              <a:ext uri="{FF2B5EF4-FFF2-40B4-BE49-F238E27FC236}">
                <a16:creationId xmlns:a16="http://schemas.microsoft.com/office/drawing/2014/main" id="{CEB0FEBF-AC86-E74E-BFEE-475F60781440}"/>
              </a:ext>
            </a:extLst>
          </p:cNvPr>
          <p:cNvSpPr>
            <a:spLocks noGrp="1"/>
          </p:cNvSpPr>
          <p:nvPr>
            <p:ph type="body" sz="quarter" idx="12" hasCustomPrompt="1"/>
          </p:nvPr>
        </p:nvSpPr>
        <p:spPr>
          <a:xfrm>
            <a:off x="1414342" y="5133044"/>
            <a:ext cx="8205908" cy="385716"/>
          </a:xfrm>
          <a:prstGeom prst="rect">
            <a:avLst/>
          </a:prstGeom>
        </p:spPr>
        <p:txBody>
          <a:bodyPr lIns="0" tIns="45720" rIns="0" bIns="45720" anchor="t">
            <a:noAutofit/>
          </a:bodyPr>
          <a:lstStyle>
            <a:lvl1pPr marL="0" indent="0">
              <a:buFontTx/>
              <a:buNone/>
              <a:defRPr sz="2000" b="1" i="0">
                <a:solidFill>
                  <a:schemeClr val="bg1"/>
                </a:solidFill>
                <a:latin typeface="DM Sans" charset="0"/>
                <a:ea typeface="DM Sans" charset="0"/>
                <a:cs typeface="DM Sans" charset="0"/>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Client Company Name Here</a:t>
            </a:r>
          </a:p>
        </p:txBody>
      </p:sp>
      <p:sp>
        <p:nvSpPr>
          <p:cNvPr id="19" name="Text Placeholder 2">
            <a:extLst>
              <a:ext uri="{FF2B5EF4-FFF2-40B4-BE49-F238E27FC236}">
                <a16:creationId xmlns:a16="http://schemas.microsoft.com/office/drawing/2014/main" id="{02874FE7-C26A-3546-A230-474A28F89E01}"/>
              </a:ext>
            </a:extLst>
          </p:cNvPr>
          <p:cNvSpPr>
            <a:spLocks noGrp="1"/>
          </p:cNvSpPr>
          <p:nvPr>
            <p:ph type="body" sz="quarter" idx="11" hasCustomPrompt="1"/>
          </p:nvPr>
        </p:nvSpPr>
        <p:spPr>
          <a:xfrm>
            <a:off x="1414342" y="5780754"/>
            <a:ext cx="3895989" cy="924510"/>
          </a:xfrm>
          <a:prstGeom prst="rect">
            <a:avLst/>
          </a:prstGeom>
        </p:spPr>
        <p:txBody>
          <a:bodyPr lIns="0" tIns="45720" rIns="0" bIns="45720">
            <a:noAutofit/>
          </a:bodyPr>
          <a:lstStyle>
            <a:lvl1pPr marL="0" indent="0">
              <a:lnSpc>
                <a:spcPct val="100000"/>
              </a:lnSpc>
              <a:spcBef>
                <a:spcPct val="0"/>
              </a:spcBef>
              <a:buFontTx/>
              <a:buNone/>
              <a:defRPr sz="2000" b="0" i="0">
                <a:solidFill>
                  <a:schemeClr val="bg1"/>
                </a:solidFill>
                <a:latin typeface="+mn-lt"/>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20" name="Text Placeholder 2">
            <a:extLst>
              <a:ext uri="{FF2B5EF4-FFF2-40B4-BE49-F238E27FC236}">
                <a16:creationId xmlns:a16="http://schemas.microsoft.com/office/drawing/2014/main" id="{F8C9024F-904A-1342-ABF0-450FF7C0EB73}"/>
              </a:ext>
            </a:extLst>
          </p:cNvPr>
          <p:cNvSpPr>
            <a:spLocks noGrp="1"/>
          </p:cNvSpPr>
          <p:nvPr>
            <p:ph type="body" sz="quarter" idx="13" hasCustomPrompt="1"/>
          </p:nvPr>
        </p:nvSpPr>
        <p:spPr>
          <a:xfrm>
            <a:off x="5724261" y="5780754"/>
            <a:ext cx="3895989" cy="924510"/>
          </a:xfrm>
          <a:prstGeom prst="rect">
            <a:avLst/>
          </a:prstGeom>
        </p:spPr>
        <p:txBody>
          <a:bodyPr lIns="0" tIns="45720" rIns="0" bIns="45720">
            <a:noAutofit/>
          </a:bodyPr>
          <a:lstStyle>
            <a:lvl1pPr marL="0" indent="0">
              <a:lnSpc>
                <a:spcPct val="100000"/>
              </a:lnSpc>
              <a:spcBef>
                <a:spcPct val="0"/>
              </a:spcBef>
              <a:buFontTx/>
              <a:buNone/>
              <a:defRPr sz="2000" b="0" i="0">
                <a:solidFill>
                  <a:schemeClr val="bg1"/>
                </a:solidFill>
                <a:latin typeface="+mn-lt"/>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pic>
        <p:nvPicPr>
          <p:cNvPr id="16" name="Picture 15">
            <a:extLst>
              <a:ext uri="{FF2B5EF4-FFF2-40B4-BE49-F238E27FC236}">
                <a16:creationId xmlns:a16="http://schemas.microsoft.com/office/drawing/2014/main" id="{12318945-D375-D342-87F0-9EC7D4C869B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86792" y="4610507"/>
            <a:ext cx="828958" cy="670514"/>
          </a:xfrm>
          <a:prstGeom prst="rect">
            <a:avLst/>
          </a:prstGeom>
        </p:spPr>
      </p:pic>
      <p:sp>
        <p:nvSpPr>
          <p:cNvPr id="23" name="Text Placeholder 3"/>
          <p:cNvSpPr>
            <a:spLocks noGrp="1"/>
          </p:cNvSpPr>
          <p:nvPr>
            <p:ph type="body" sz="quarter" idx="15" hasCustomPrompt="1"/>
          </p:nvPr>
        </p:nvSpPr>
        <p:spPr>
          <a:xfrm>
            <a:off x="10113566" y="5780755"/>
            <a:ext cx="1681570" cy="351896"/>
          </a:xfrm>
          <a:prstGeom prst="rect">
            <a:avLst/>
          </a:prstGeom>
        </p:spPr>
        <p:txBody>
          <a:bodyPr lIns="0" tIns="45720" rIns="0" bIns="45720">
            <a:noAutofit/>
          </a:bodyPr>
          <a:lstStyle>
            <a:lvl1pPr marL="0" indent="0" algn="r">
              <a:buNone/>
              <a:defRPr sz="1167">
                <a:solidFill>
                  <a:schemeClr val="bg1">
                    <a:lumMod val="65000"/>
                  </a:schemeClr>
                </a:solidFill>
              </a:defRPr>
            </a:lvl1pPr>
          </a:lstStyle>
          <a:p>
            <a:pPr lvl="0"/>
            <a:r>
              <a:rPr lang="en-US"/>
              <a:t>Date</a:t>
            </a:r>
          </a:p>
        </p:txBody>
      </p:sp>
      <p:pic>
        <p:nvPicPr>
          <p:cNvPr id="27" name="Picture 26">
            <a:extLst>
              <a:ext uri="{FF2B5EF4-FFF2-40B4-BE49-F238E27FC236}">
                <a16:creationId xmlns:a16="http://schemas.microsoft.com/office/drawing/2014/main" id="{E44CBB19-0800-D542-B8ED-C82C56C78EB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36060" y="4456648"/>
            <a:ext cx="554163" cy="564307"/>
          </a:xfrm>
          <a:prstGeom prst="rect">
            <a:avLst/>
          </a:prstGeom>
        </p:spPr>
      </p:pic>
      <p:sp>
        <p:nvSpPr>
          <p:cNvPr id="21" name="Picture Placeholder 2">
            <a:extLst>
              <a:ext uri="{FF2B5EF4-FFF2-40B4-BE49-F238E27FC236}">
                <a16:creationId xmlns:a16="http://schemas.microsoft.com/office/drawing/2014/main" id="{7CE44C47-238B-6F46-AB13-7C9946CBBECA}"/>
              </a:ext>
            </a:extLst>
          </p:cNvPr>
          <p:cNvSpPr>
            <a:spLocks noGrp="1"/>
          </p:cNvSpPr>
          <p:nvPr>
            <p:ph type="pic" sz="quarter" idx="16" hasCustomPrompt="1"/>
          </p:nvPr>
        </p:nvSpPr>
        <p:spPr>
          <a:xfrm>
            <a:off x="2982686" y="5463"/>
            <a:ext cx="6226628" cy="2142652"/>
          </a:xfrm>
          <a:prstGeom prst="rect">
            <a:avLst/>
          </a:prstGeom>
        </p:spPr>
        <p:txBody>
          <a:bodyPr>
            <a:normAutofit/>
          </a:bodyPr>
          <a:lstStyle>
            <a:lvl1pPr marL="0" indent="0">
              <a:buNone/>
              <a:defRPr sz="2000" baseline="0"/>
            </a:lvl1pPr>
          </a:lstStyle>
          <a:p>
            <a:r>
              <a:rPr lang="en-US"/>
              <a:t>Photo-collage title slide. Insert/Drop Photo Here</a:t>
            </a:r>
          </a:p>
        </p:txBody>
      </p:sp>
      <p:sp>
        <p:nvSpPr>
          <p:cNvPr id="22" name="Picture Placeholder 2">
            <a:extLst>
              <a:ext uri="{FF2B5EF4-FFF2-40B4-BE49-F238E27FC236}">
                <a16:creationId xmlns:a16="http://schemas.microsoft.com/office/drawing/2014/main" id="{03DC521D-68D5-1C47-BF94-04B6EE1B4B9E}"/>
              </a:ext>
            </a:extLst>
          </p:cNvPr>
          <p:cNvSpPr>
            <a:spLocks noGrp="1"/>
          </p:cNvSpPr>
          <p:nvPr>
            <p:ph type="pic" sz="quarter" idx="17" hasCustomPrompt="1"/>
          </p:nvPr>
        </p:nvSpPr>
        <p:spPr>
          <a:xfrm>
            <a:off x="9209315" y="5462"/>
            <a:ext cx="2982686" cy="4247309"/>
          </a:xfrm>
          <a:prstGeom prst="rect">
            <a:avLst/>
          </a:prstGeom>
        </p:spPr>
        <p:txBody>
          <a:bodyPr>
            <a:normAutofit/>
          </a:bodyPr>
          <a:lstStyle>
            <a:lvl1pPr marL="0" indent="0">
              <a:buNone/>
              <a:defRPr sz="2000" baseline="0"/>
            </a:lvl1pPr>
          </a:lstStyle>
          <a:p>
            <a:r>
              <a:rPr lang="en-US"/>
              <a:t>Photo-collage title slide.</a:t>
            </a:r>
          </a:p>
          <a:p>
            <a:r>
              <a:rPr lang="en-US"/>
              <a:t>Insert/Drop Photo Here</a:t>
            </a:r>
          </a:p>
        </p:txBody>
      </p:sp>
      <p:sp>
        <p:nvSpPr>
          <p:cNvPr id="24" name="Picture Placeholder 2">
            <a:extLst>
              <a:ext uri="{FF2B5EF4-FFF2-40B4-BE49-F238E27FC236}">
                <a16:creationId xmlns:a16="http://schemas.microsoft.com/office/drawing/2014/main" id="{A038C200-DF86-9E4F-A18D-6D13B7175238}"/>
              </a:ext>
            </a:extLst>
          </p:cNvPr>
          <p:cNvSpPr>
            <a:spLocks noGrp="1"/>
          </p:cNvSpPr>
          <p:nvPr>
            <p:ph type="pic" sz="quarter" idx="18" hasCustomPrompt="1"/>
          </p:nvPr>
        </p:nvSpPr>
        <p:spPr>
          <a:xfrm>
            <a:off x="2982686" y="2157313"/>
            <a:ext cx="6226628" cy="2095458"/>
          </a:xfrm>
          <a:prstGeom prst="rect">
            <a:avLst/>
          </a:prstGeom>
        </p:spPr>
        <p:txBody>
          <a:bodyPr>
            <a:normAutofit/>
          </a:bodyPr>
          <a:lstStyle>
            <a:lvl1pPr marL="0" indent="0">
              <a:buNone/>
              <a:defRPr sz="2000" baseline="0"/>
            </a:lvl1pPr>
          </a:lstStyle>
          <a:p>
            <a:r>
              <a:rPr lang="en-US"/>
              <a:t>Photo-collage title slide. Insert/Drop Photo Here</a:t>
            </a:r>
          </a:p>
        </p:txBody>
      </p:sp>
    </p:spTree>
    <p:extLst>
      <p:ext uri="{BB962C8B-B14F-4D97-AF65-F5344CB8AC3E}">
        <p14:creationId xmlns:p14="http://schemas.microsoft.com/office/powerpoint/2010/main" val="3850310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Photo 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sp>
        <p:nvSpPr>
          <p:cNvPr id="22" name="Rectangle 21">
            <a:extLst>
              <a:ext uri="{FF2B5EF4-FFF2-40B4-BE49-F238E27FC236}">
                <a16:creationId xmlns:a16="http://schemas.microsoft.com/office/drawing/2014/main" id="{11A0A7F5-1412-7E47-A021-6362E8FB550B}"/>
              </a:ext>
            </a:extLst>
          </p:cNvPr>
          <p:cNvSpPr/>
          <p:nvPr userDrawn="1"/>
        </p:nvSpPr>
        <p:spPr>
          <a:xfrm>
            <a:off x="0" y="4258235"/>
            <a:ext cx="12192000" cy="2599765"/>
          </a:xfrm>
          <a:prstGeom prst="rect">
            <a:avLst/>
          </a:prstGeom>
          <a:solidFill>
            <a:schemeClr val="tx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250"/>
          </a:p>
        </p:txBody>
      </p:sp>
      <p:cxnSp>
        <p:nvCxnSpPr>
          <p:cNvPr id="23" name="Straight Connector 22">
            <a:extLst>
              <a:ext uri="{FF2B5EF4-FFF2-40B4-BE49-F238E27FC236}">
                <a16:creationId xmlns:a16="http://schemas.microsoft.com/office/drawing/2014/main" id="{009612DB-CD95-2344-9229-26B2E05F4B9B}"/>
              </a:ext>
            </a:extLst>
          </p:cNvPr>
          <p:cNvCxnSpPr/>
          <p:nvPr userDrawn="1"/>
        </p:nvCxnSpPr>
        <p:spPr>
          <a:xfrm>
            <a:off x="476250" y="5571414"/>
            <a:ext cx="112395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577C2A6B-845E-034D-AE6B-3139424BD13D}"/>
              </a:ext>
            </a:extLst>
          </p:cNvPr>
          <p:cNvSpPr>
            <a:spLocks noGrp="1"/>
          </p:cNvSpPr>
          <p:nvPr>
            <p:ph type="body" sz="quarter" idx="10" hasCustomPrompt="1"/>
          </p:nvPr>
        </p:nvSpPr>
        <p:spPr>
          <a:xfrm>
            <a:off x="1414342" y="4258235"/>
            <a:ext cx="8205908" cy="722073"/>
          </a:xfrm>
          <a:prstGeom prst="rect">
            <a:avLst/>
          </a:prstGeom>
        </p:spPr>
        <p:txBody>
          <a:bodyPr lIns="0" tIns="45720" rIns="0" bIns="45720" anchor="b">
            <a:noAutofit/>
          </a:bodyPr>
          <a:lstStyle>
            <a:lvl1pPr marL="0" indent="0">
              <a:lnSpc>
                <a:spcPct val="110000"/>
              </a:lnSpc>
              <a:buFontTx/>
              <a:buNone/>
              <a:defRPr sz="2333" b="0" i="0">
                <a:solidFill>
                  <a:schemeClr val="bg1"/>
                </a:solidFill>
                <a:latin typeface="DM Sans Medium"/>
                <a:ea typeface="DM Sans Medium" charset="0"/>
                <a:cs typeface="DM Sans Medium" charset="0"/>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32" name="Text Placeholder 3">
            <a:extLst>
              <a:ext uri="{FF2B5EF4-FFF2-40B4-BE49-F238E27FC236}">
                <a16:creationId xmlns:a16="http://schemas.microsoft.com/office/drawing/2014/main" id="{C3B74BB4-5627-9D47-ACB0-FA29499EDA0D}"/>
              </a:ext>
            </a:extLst>
          </p:cNvPr>
          <p:cNvSpPr>
            <a:spLocks noGrp="1"/>
          </p:cNvSpPr>
          <p:nvPr>
            <p:ph type="body" sz="quarter" idx="12" hasCustomPrompt="1"/>
          </p:nvPr>
        </p:nvSpPr>
        <p:spPr>
          <a:xfrm>
            <a:off x="1414342" y="5133044"/>
            <a:ext cx="8205908" cy="385716"/>
          </a:xfrm>
          <a:prstGeom prst="rect">
            <a:avLst/>
          </a:prstGeom>
        </p:spPr>
        <p:txBody>
          <a:bodyPr lIns="0" tIns="45720" rIns="0" bIns="45720" anchor="t">
            <a:noAutofit/>
          </a:bodyPr>
          <a:lstStyle>
            <a:lvl1pPr marL="0" indent="0">
              <a:lnSpc>
                <a:spcPct val="110000"/>
              </a:lnSpc>
              <a:buFontTx/>
              <a:buNone/>
              <a:defRPr sz="2000" b="1" i="0">
                <a:solidFill>
                  <a:schemeClr val="bg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Client Company Name Here</a:t>
            </a:r>
          </a:p>
        </p:txBody>
      </p:sp>
      <p:sp>
        <p:nvSpPr>
          <p:cNvPr id="33" name="Text Placeholder 2">
            <a:extLst>
              <a:ext uri="{FF2B5EF4-FFF2-40B4-BE49-F238E27FC236}">
                <a16:creationId xmlns:a16="http://schemas.microsoft.com/office/drawing/2014/main" id="{8689173E-19A2-614B-838A-6992D777B57F}"/>
              </a:ext>
            </a:extLst>
          </p:cNvPr>
          <p:cNvSpPr>
            <a:spLocks noGrp="1"/>
          </p:cNvSpPr>
          <p:nvPr>
            <p:ph type="body" sz="quarter" idx="11" hasCustomPrompt="1"/>
          </p:nvPr>
        </p:nvSpPr>
        <p:spPr>
          <a:xfrm>
            <a:off x="1414342" y="5780754"/>
            <a:ext cx="3895989" cy="924510"/>
          </a:xfrm>
          <a:prstGeom prst="rect">
            <a:avLst/>
          </a:prstGeom>
        </p:spPr>
        <p:txBody>
          <a:bodyPr lIns="0" tIns="45720" rIns="0" bIns="45720">
            <a:noAutofit/>
          </a:bodyPr>
          <a:lstStyle>
            <a:lvl1pPr marL="0" indent="0">
              <a:lnSpc>
                <a:spcPct val="100000"/>
              </a:lnSpc>
              <a:spcBef>
                <a:spcPct val="0"/>
              </a:spcBef>
              <a:buFontTx/>
              <a:buNone/>
              <a:defRPr sz="2000"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34" name="Text Placeholder 2">
            <a:extLst>
              <a:ext uri="{FF2B5EF4-FFF2-40B4-BE49-F238E27FC236}">
                <a16:creationId xmlns:a16="http://schemas.microsoft.com/office/drawing/2014/main" id="{228864AF-A465-0947-8F00-3B7F7E9D0938}"/>
              </a:ext>
            </a:extLst>
          </p:cNvPr>
          <p:cNvSpPr>
            <a:spLocks noGrp="1"/>
          </p:cNvSpPr>
          <p:nvPr>
            <p:ph type="body" sz="quarter" idx="13" hasCustomPrompt="1"/>
          </p:nvPr>
        </p:nvSpPr>
        <p:spPr>
          <a:xfrm>
            <a:off x="5724261" y="5780754"/>
            <a:ext cx="3895989" cy="924510"/>
          </a:xfrm>
          <a:prstGeom prst="rect">
            <a:avLst/>
          </a:prstGeom>
        </p:spPr>
        <p:txBody>
          <a:bodyPr lIns="0" tIns="45720" rIns="0" bIns="45720">
            <a:noAutofit/>
          </a:bodyPr>
          <a:lstStyle>
            <a:lvl1pPr marL="0" indent="0">
              <a:lnSpc>
                <a:spcPct val="100000"/>
              </a:lnSpc>
              <a:spcBef>
                <a:spcPct val="0"/>
              </a:spcBef>
              <a:buFontTx/>
              <a:buNone/>
              <a:defRPr sz="2000"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grpSp>
        <p:nvGrpSpPr>
          <p:cNvPr id="31" name="Group 30"/>
          <p:cNvGrpSpPr/>
          <p:nvPr userDrawn="1"/>
        </p:nvGrpSpPr>
        <p:grpSpPr>
          <a:xfrm>
            <a:off x="9711826" y="300009"/>
            <a:ext cx="2161221" cy="2201091"/>
            <a:chOff x="11654191" y="360010"/>
            <a:chExt cx="2593465" cy="2641309"/>
          </a:xfrm>
        </p:grpSpPr>
        <p:pic>
          <p:nvPicPr>
            <p:cNvPr id="37" name="Picture 36">
              <a:extLst>
                <a:ext uri="{FF2B5EF4-FFF2-40B4-BE49-F238E27FC236}">
                  <a16:creationId xmlns:a16="http://schemas.microsoft.com/office/drawing/2014/main" id="{D369107D-1E21-9349-8D05-3B4DCBA37E2C}"/>
                </a:ext>
              </a:extLst>
            </p:cNvPr>
            <p:cNvPicPr>
              <a:picLocks noChangeAspect="1"/>
            </p:cNvPicPr>
            <p:nvPr userDrawn="1"/>
          </p:nvPicPr>
          <p:blipFill>
            <a:blip r:embed="rId3" cstate="hqprint">
              <a:alphaModFix amt="60000"/>
              <a:extLst>
                <a:ext uri="{28A0092B-C50C-407E-A947-70E740481C1C}">
                  <a14:useLocalDpi xmlns:a14="http://schemas.microsoft.com/office/drawing/2010/main" val="0"/>
                </a:ext>
              </a:extLst>
            </a:blip>
            <a:stretch>
              <a:fillRect/>
            </a:stretch>
          </p:blipFill>
          <p:spPr>
            <a:xfrm rot="18900000">
              <a:off x="13149010" y="360010"/>
              <a:ext cx="1098646" cy="1118754"/>
            </a:xfrm>
            <a:prstGeom prst="rect">
              <a:avLst/>
            </a:prstGeom>
          </p:spPr>
        </p:pic>
        <p:pic>
          <p:nvPicPr>
            <p:cNvPr id="38" name="Picture 37">
              <a:extLst>
                <a:ext uri="{FF2B5EF4-FFF2-40B4-BE49-F238E27FC236}">
                  <a16:creationId xmlns:a16="http://schemas.microsoft.com/office/drawing/2014/main" id="{D4126599-9480-6A41-851B-9EBDA0C87EA9}"/>
                </a:ext>
              </a:extLst>
            </p:cNvPr>
            <p:cNvPicPr>
              <a:picLocks noChangeAspect="1"/>
            </p:cNvPicPr>
            <p:nvPr userDrawn="1"/>
          </p:nvPicPr>
          <p:blipFill>
            <a:blip r:embed="rId3" cstate="hqprint">
              <a:alphaModFix amt="60000"/>
              <a:extLst>
                <a:ext uri="{28A0092B-C50C-407E-A947-70E740481C1C}">
                  <a14:useLocalDpi xmlns:a14="http://schemas.microsoft.com/office/drawing/2010/main" val="0"/>
                </a:ext>
              </a:extLst>
            </a:blip>
            <a:stretch>
              <a:fillRect/>
            </a:stretch>
          </p:blipFill>
          <p:spPr>
            <a:xfrm rot="18900000">
              <a:off x="11654191" y="360010"/>
              <a:ext cx="1098646" cy="1118754"/>
            </a:xfrm>
            <a:prstGeom prst="rect">
              <a:avLst/>
            </a:prstGeom>
          </p:spPr>
        </p:pic>
        <p:pic>
          <p:nvPicPr>
            <p:cNvPr id="39" name="Picture 38">
              <a:extLst>
                <a:ext uri="{FF2B5EF4-FFF2-40B4-BE49-F238E27FC236}">
                  <a16:creationId xmlns:a16="http://schemas.microsoft.com/office/drawing/2014/main" id="{573BBD18-CB37-6246-89EA-FF49361470E1}"/>
                </a:ext>
              </a:extLst>
            </p:cNvPr>
            <p:cNvPicPr>
              <a:picLocks noChangeAspect="1"/>
            </p:cNvPicPr>
            <p:nvPr userDrawn="1"/>
          </p:nvPicPr>
          <p:blipFill>
            <a:blip r:embed="rId3" cstate="hqprint">
              <a:alphaModFix amt="60000"/>
              <a:extLst>
                <a:ext uri="{28A0092B-C50C-407E-A947-70E740481C1C}">
                  <a14:useLocalDpi xmlns:a14="http://schemas.microsoft.com/office/drawing/2010/main" val="0"/>
                </a:ext>
              </a:extLst>
            </a:blip>
            <a:stretch>
              <a:fillRect/>
            </a:stretch>
          </p:blipFill>
          <p:spPr>
            <a:xfrm rot="18900000">
              <a:off x="13149010" y="1882565"/>
              <a:ext cx="1098646" cy="1118754"/>
            </a:xfrm>
            <a:prstGeom prst="rect">
              <a:avLst/>
            </a:prstGeom>
          </p:spPr>
        </p:pic>
        <p:pic>
          <p:nvPicPr>
            <p:cNvPr id="40" name="Picture 39">
              <a:extLst>
                <a:ext uri="{FF2B5EF4-FFF2-40B4-BE49-F238E27FC236}">
                  <a16:creationId xmlns:a16="http://schemas.microsoft.com/office/drawing/2014/main" id="{2F025A6F-A98F-2543-85C7-FE14ADC54498}"/>
                </a:ext>
              </a:extLst>
            </p:cNvPr>
            <p:cNvPicPr>
              <a:picLocks noChangeAspect="1"/>
            </p:cNvPicPr>
            <p:nvPr userDrawn="1"/>
          </p:nvPicPr>
          <p:blipFill>
            <a:blip r:embed="rId3" cstate="hqprint">
              <a:alphaModFix amt="60000"/>
              <a:extLst>
                <a:ext uri="{28A0092B-C50C-407E-A947-70E740481C1C}">
                  <a14:useLocalDpi xmlns:a14="http://schemas.microsoft.com/office/drawing/2010/main" val="0"/>
                </a:ext>
              </a:extLst>
            </a:blip>
            <a:stretch>
              <a:fillRect/>
            </a:stretch>
          </p:blipFill>
          <p:spPr>
            <a:xfrm rot="18900000">
              <a:off x="11654191" y="1882565"/>
              <a:ext cx="1098646" cy="1118754"/>
            </a:xfrm>
            <a:prstGeom prst="rect">
              <a:avLst/>
            </a:prstGeom>
          </p:spPr>
        </p:pic>
      </p:grpSp>
      <p:pic>
        <p:nvPicPr>
          <p:cNvPr id="41" name="Picture 40">
            <a:extLst>
              <a:ext uri="{FF2B5EF4-FFF2-40B4-BE49-F238E27FC236}">
                <a16:creationId xmlns:a16="http://schemas.microsoft.com/office/drawing/2014/main" id="{12318945-D375-D342-87F0-9EC7D4C869B3}"/>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886792" y="4610507"/>
            <a:ext cx="828958" cy="670514"/>
          </a:xfrm>
          <a:prstGeom prst="rect">
            <a:avLst/>
          </a:prstGeom>
        </p:spPr>
      </p:pic>
      <p:pic>
        <p:nvPicPr>
          <p:cNvPr id="42" name="Picture 41">
            <a:extLst>
              <a:ext uri="{FF2B5EF4-FFF2-40B4-BE49-F238E27FC236}">
                <a16:creationId xmlns:a16="http://schemas.microsoft.com/office/drawing/2014/main" id="{E44CBB19-0800-D542-B8ED-C82C56C78EB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36060" y="4456648"/>
            <a:ext cx="554163" cy="564307"/>
          </a:xfrm>
          <a:prstGeom prst="rect">
            <a:avLst/>
          </a:prstGeom>
        </p:spPr>
      </p:pic>
      <p:sp>
        <p:nvSpPr>
          <p:cNvPr id="19" name="Text Placeholder 3"/>
          <p:cNvSpPr>
            <a:spLocks noGrp="1"/>
          </p:cNvSpPr>
          <p:nvPr>
            <p:ph type="body" sz="quarter" idx="15" hasCustomPrompt="1"/>
          </p:nvPr>
        </p:nvSpPr>
        <p:spPr>
          <a:xfrm>
            <a:off x="10113566" y="5780755"/>
            <a:ext cx="1681570" cy="351896"/>
          </a:xfrm>
          <a:prstGeom prst="rect">
            <a:avLst/>
          </a:prstGeom>
        </p:spPr>
        <p:txBody>
          <a:bodyPr lIns="0" tIns="45720" rIns="0" bIns="45720">
            <a:noAutofit/>
          </a:bodyPr>
          <a:lstStyle>
            <a:lvl1pPr marL="0" indent="0" algn="r">
              <a:buNone/>
              <a:defRPr sz="1167">
                <a:solidFill>
                  <a:schemeClr val="bg1">
                    <a:lumMod val="65000"/>
                  </a:schemeClr>
                </a:solidFill>
              </a:defRPr>
            </a:lvl1pPr>
          </a:lstStyle>
          <a:p>
            <a:pPr lvl="0"/>
            <a:r>
              <a:rPr lang="en-US"/>
              <a:t>Date</a:t>
            </a:r>
          </a:p>
        </p:txBody>
      </p:sp>
    </p:spTree>
    <p:extLst>
      <p:ext uri="{BB962C8B-B14F-4D97-AF65-F5344CB8AC3E}">
        <p14:creationId xmlns:p14="http://schemas.microsoft.com/office/powerpoint/2010/main" val="4281273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hoto ">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H="1">
            <a:off x="-455" y="7026"/>
            <a:ext cx="12216772" cy="6850974"/>
          </a:xfrm>
          <a:prstGeom prst="rect">
            <a:avLst/>
          </a:prstGeom>
        </p:spPr>
      </p:pic>
      <p:sp>
        <p:nvSpPr>
          <p:cNvPr id="31" name="Rectangle 30">
            <a:extLst>
              <a:ext uri="{FF2B5EF4-FFF2-40B4-BE49-F238E27FC236}">
                <a16:creationId xmlns:a16="http://schemas.microsoft.com/office/drawing/2014/main" id="{9C03915D-6014-184E-A1D1-147D3049B55A}"/>
              </a:ext>
            </a:extLst>
          </p:cNvPr>
          <p:cNvSpPr/>
          <p:nvPr userDrawn="1"/>
        </p:nvSpPr>
        <p:spPr>
          <a:xfrm>
            <a:off x="0" y="4258235"/>
            <a:ext cx="12192000" cy="259976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en-US" sz="1250"/>
          </a:p>
        </p:txBody>
      </p:sp>
      <p:cxnSp>
        <p:nvCxnSpPr>
          <p:cNvPr id="36" name="Straight Connector 35">
            <a:extLst>
              <a:ext uri="{FF2B5EF4-FFF2-40B4-BE49-F238E27FC236}">
                <a16:creationId xmlns:a16="http://schemas.microsoft.com/office/drawing/2014/main" id="{9B8BEE75-6A68-B745-8098-4F332F2558C7}"/>
              </a:ext>
            </a:extLst>
          </p:cNvPr>
          <p:cNvCxnSpPr/>
          <p:nvPr userDrawn="1"/>
        </p:nvCxnSpPr>
        <p:spPr>
          <a:xfrm>
            <a:off x="476250" y="5571414"/>
            <a:ext cx="112395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9" name="Text Placeholder 3">
            <a:extLst>
              <a:ext uri="{FF2B5EF4-FFF2-40B4-BE49-F238E27FC236}">
                <a16:creationId xmlns:a16="http://schemas.microsoft.com/office/drawing/2014/main" id="{F5F05F6D-9A29-DC41-B492-94667F8C5338}"/>
              </a:ext>
            </a:extLst>
          </p:cNvPr>
          <p:cNvSpPr>
            <a:spLocks noGrp="1"/>
          </p:cNvSpPr>
          <p:nvPr>
            <p:ph type="body" sz="quarter" idx="10" hasCustomPrompt="1"/>
          </p:nvPr>
        </p:nvSpPr>
        <p:spPr>
          <a:xfrm>
            <a:off x="1414342" y="4258235"/>
            <a:ext cx="8205908" cy="722073"/>
          </a:xfrm>
          <a:prstGeom prst="rect">
            <a:avLst/>
          </a:prstGeom>
        </p:spPr>
        <p:txBody>
          <a:bodyPr lIns="0" tIns="45720" rIns="0" bIns="45720" anchor="b">
            <a:noAutofit/>
          </a:bodyPr>
          <a:lstStyle>
            <a:lvl1pPr marL="0" indent="0">
              <a:buFontTx/>
              <a:buNone/>
              <a:defRPr sz="2333" b="0" i="0">
                <a:solidFill>
                  <a:schemeClr val="bg1"/>
                </a:solidFill>
                <a:latin typeface="+mn-lt"/>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40" name="Text Placeholder 3">
            <a:extLst>
              <a:ext uri="{FF2B5EF4-FFF2-40B4-BE49-F238E27FC236}">
                <a16:creationId xmlns:a16="http://schemas.microsoft.com/office/drawing/2014/main" id="{7CCD4FF5-3394-D74D-B9F0-AFBDC0F409CD}"/>
              </a:ext>
            </a:extLst>
          </p:cNvPr>
          <p:cNvSpPr>
            <a:spLocks noGrp="1"/>
          </p:cNvSpPr>
          <p:nvPr>
            <p:ph type="body" sz="quarter" idx="12" hasCustomPrompt="1"/>
          </p:nvPr>
        </p:nvSpPr>
        <p:spPr>
          <a:xfrm>
            <a:off x="1414342" y="5133044"/>
            <a:ext cx="8205908" cy="385716"/>
          </a:xfrm>
          <a:prstGeom prst="rect">
            <a:avLst/>
          </a:prstGeom>
        </p:spPr>
        <p:txBody>
          <a:bodyPr lIns="0" tIns="45720" rIns="0" bIns="45720" anchor="t">
            <a:noAutofit/>
          </a:bodyPr>
          <a:lstStyle>
            <a:lvl1pPr marL="0" indent="0">
              <a:buFontTx/>
              <a:buNone/>
              <a:defRPr sz="2000" b="1" i="0">
                <a:solidFill>
                  <a:schemeClr val="bg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Client Company Name Here</a:t>
            </a:r>
          </a:p>
        </p:txBody>
      </p:sp>
      <p:sp>
        <p:nvSpPr>
          <p:cNvPr id="41" name="Text Placeholder 2">
            <a:extLst>
              <a:ext uri="{FF2B5EF4-FFF2-40B4-BE49-F238E27FC236}">
                <a16:creationId xmlns:a16="http://schemas.microsoft.com/office/drawing/2014/main" id="{8A888F5C-DE25-5945-B121-24D4E93ACB08}"/>
              </a:ext>
            </a:extLst>
          </p:cNvPr>
          <p:cNvSpPr>
            <a:spLocks noGrp="1"/>
          </p:cNvSpPr>
          <p:nvPr>
            <p:ph type="body" sz="quarter" idx="11" hasCustomPrompt="1"/>
          </p:nvPr>
        </p:nvSpPr>
        <p:spPr>
          <a:xfrm>
            <a:off x="1414342" y="5780754"/>
            <a:ext cx="3895989" cy="924510"/>
          </a:xfrm>
          <a:prstGeom prst="rect">
            <a:avLst/>
          </a:prstGeom>
        </p:spPr>
        <p:txBody>
          <a:bodyPr lIns="0" tIns="45720" rIns="0" bIns="45720">
            <a:noAutofit/>
          </a:bodyPr>
          <a:lstStyle>
            <a:lvl1pPr marL="0" indent="0">
              <a:lnSpc>
                <a:spcPct val="100000"/>
              </a:lnSpc>
              <a:spcBef>
                <a:spcPct val="0"/>
              </a:spcBef>
              <a:buFontTx/>
              <a:buNone/>
              <a:defRPr sz="2000"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42" name="Text Placeholder 2">
            <a:extLst>
              <a:ext uri="{FF2B5EF4-FFF2-40B4-BE49-F238E27FC236}">
                <a16:creationId xmlns:a16="http://schemas.microsoft.com/office/drawing/2014/main" id="{533BE53E-702E-384E-BDCB-1644DEF28BF7}"/>
              </a:ext>
            </a:extLst>
          </p:cNvPr>
          <p:cNvSpPr>
            <a:spLocks noGrp="1"/>
          </p:cNvSpPr>
          <p:nvPr>
            <p:ph type="body" sz="quarter" idx="13" hasCustomPrompt="1"/>
          </p:nvPr>
        </p:nvSpPr>
        <p:spPr>
          <a:xfrm>
            <a:off x="5724261" y="5780754"/>
            <a:ext cx="3895989" cy="924510"/>
          </a:xfrm>
          <a:prstGeom prst="rect">
            <a:avLst/>
          </a:prstGeom>
        </p:spPr>
        <p:txBody>
          <a:bodyPr lIns="0" tIns="45720" rIns="0" bIns="45720">
            <a:noAutofit/>
          </a:bodyPr>
          <a:lstStyle>
            <a:lvl1pPr marL="0" indent="0">
              <a:lnSpc>
                <a:spcPct val="100000"/>
              </a:lnSpc>
              <a:spcBef>
                <a:spcPct val="0"/>
              </a:spcBef>
              <a:buFontTx/>
              <a:buNone/>
              <a:defRPr sz="2000"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grpSp>
        <p:nvGrpSpPr>
          <p:cNvPr id="22" name="Group 21"/>
          <p:cNvGrpSpPr/>
          <p:nvPr userDrawn="1"/>
        </p:nvGrpSpPr>
        <p:grpSpPr>
          <a:xfrm>
            <a:off x="9711826" y="300009"/>
            <a:ext cx="2161221" cy="2201091"/>
            <a:chOff x="11654191" y="360010"/>
            <a:chExt cx="2593465" cy="2641309"/>
          </a:xfrm>
        </p:grpSpPr>
        <p:pic>
          <p:nvPicPr>
            <p:cNvPr id="23" name="Picture 22">
              <a:extLst>
                <a:ext uri="{FF2B5EF4-FFF2-40B4-BE49-F238E27FC236}">
                  <a16:creationId xmlns:a16="http://schemas.microsoft.com/office/drawing/2014/main" id="{D369107D-1E21-9349-8D05-3B4DCBA37E2C}"/>
                </a:ext>
              </a:extLst>
            </p:cNvPr>
            <p:cNvPicPr>
              <a:picLocks noChangeAspect="1"/>
            </p:cNvPicPr>
            <p:nvPr userDrawn="1"/>
          </p:nvPicPr>
          <p:blipFill>
            <a:blip r:embed="rId3" cstate="hqprint">
              <a:alphaModFix amt="60000"/>
              <a:extLst>
                <a:ext uri="{28A0092B-C50C-407E-A947-70E740481C1C}">
                  <a14:useLocalDpi xmlns:a14="http://schemas.microsoft.com/office/drawing/2010/main" val="0"/>
                </a:ext>
              </a:extLst>
            </a:blip>
            <a:stretch>
              <a:fillRect/>
            </a:stretch>
          </p:blipFill>
          <p:spPr>
            <a:xfrm rot="18900000">
              <a:off x="13149010" y="360010"/>
              <a:ext cx="1098646" cy="1118754"/>
            </a:xfrm>
            <a:prstGeom prst="rect">
              <a:avLst/>
            </a:prstGeom>
          </p:spPr>
        </p:pic>
        <p:pic>
          <p:nvPicPr>
            <p:cNvPr id="24" name="Picture 23">
              <a:extLst>
                <a:ext uri="{FF2B5EF4-FFF2-40B4-BE49-F238E27FC236}">
                  <a16:creationId xmlns:a16="http://schemas.microsoft.com/office/drawing/2014/main" id="{D4126599-9480-6A41-851B-9EBDA0C87EA9}"/>
                </a:ext>
              </a:extLst>
            </p:cNvPr>
            <p:cNvPicPr>
              <a:picLocks noChangeAspect="1"/>
            </p:cNvPicPr>
            <p:nvPr userDrawn="1"/>
          </p:nvPicPr>
          <p:blipFill>
            <a:blip r:embed="rId3" cstate="hqprint">
              <a:alphaModFix amt="60000"/>
              <a:extLst>
                <a:ext uri="{28A0092B-C50C-407E-A947-70E740481C1C}">
                  <a14:useLocalDpi xmlns:a14="http://schemas.microsoft.com/office/drawing/2010/main" val="0"/>
                </a:ext>
              </a:extLst>
            </a:blip>
            <a:stretch>
              <a:fillRect/>
            </a:stretch>
          </p:blipFill>
          <p:spPr>
            <a:xfrm rot="18900000">
              <a:off x="11654191" y="360010"/>
              <a:ext cx="1098646" cy="1118754"/>
            </a:xfrm>
            <a:prstGeom prst="rect">
              <a:avLst/>
            </a:prstGeom>
          </p:spPr>
        </p:pic>
        <p:pic>
          <p:nvPicPr>
            <p:cNvPr id="27" name="Picture 26">
              <a:extLst>
                <a:ext uri="{FF2B5EF4-FFF2-40B4-BE49-F238E27FC236}">
                  <a16:creationId xmlns:a16="http://schemas.microsoft.com/office/drawing/2014/main" id="{573BBD18-CB37-6246-89EA-FF49361470E1}"/>
                </a:ext>
              </a:extLst>
            </p:cNvPr>
            <p:cNvPicPr>
              <a:picLocks noChangeAspect="1"/>
            </p:cNvPicPr>
            <p:nvPr userDrawn="1"/>
          </p:nvPicPr>
          <p:blipFill>
            <a:blip r:embed="rId3" cstate="hqprint">
              <a:alphaModFix amt="60000"/>
              <a:extLst>
                <a:ext uri="{28A0092B-C50C-407E-A947-70E740481C1C}">
                  <a14:useLocalDpi xmlns:a14="http://schemas.microsoft.com/office/drawing/2010/main" val="0"/>
                </a:ext>
              </a:extLst>
            </a:blip>
            <a:stretch>
              <a:fillRect/>
            </a:stretch>
          </p:blipFill>
          <p:spPr>
            <a:xfrm rot="18900000">
              <a:off x="13149010" y="1882565"/>
              <a:ext cx="1098646" cy="1118754"/>
            </a:xfrm>
            <a:prstGeom prst="rect">
              <a:avLst/>
            </a:prstGeom>
          </p:spPr>
        </p:pic>
        <p:pic>
          <p:nvPicPr>
            <p:cNvPr id="28" name="Picture 27">
              <a:extLst>
                <a:ext uri="{FF2B5EF4-FFF2-40B4-BE49-F238E27FC236}">
                  <a16:creationId xmlns:a16="http://schemas.microsoft.com/office/drawing/2014/main" id="{2F025A6F-A98F-2543-85C7-FE14ADC54498}"/>
                </a:ext>
              </a:extLst>
            </p:cNvPr>
            <p:cNvPicPr>
              <a:picLocks noChangeAspect="1"/>
            </p:cNvPicPr>
            <p:nvPr userDrawn="1"/>
          </p:nvPicPr>
          <p:blipFill>
            <a:blip r:embed="rId3" cstate="hqprint">
              <a:alphaModFix amt="60000"/>
              <a:extLst>
                <a:ext uri="{28A0092B-C50C-407E-A947-70E740481C1C}">
                  <a14:useLocalDpi xmlns:a14="http://schemas.microsoft.com/office/drawing/2010/main" val="0"/>
                </a:ext>
              </a:extLst>
            </a:blip>
            <a:stretch>
              <a:fillRect/>
            </a:stretch>
          </p:blipFill>
          <p:spPr>
            <a:xfrm rot="18900000">
              <a:off x="11654191" y="1882565"/>
              <a:ext cx="1098646" cy="1118754"/>
            </a:xfrm>
            <a:prstGeom prst="rect">
              <a:avLst/>
            </a:prstGeom>
          </p:spPr>
        </p:pic>
      </p:grpSp>
      <p:pic>
        <p:nvPicPr>
          <p:cNvPr id="29" name="Picture 28">
            <a:extLst>
              <a:ext uri="{FF2B5EF4-FFF2-40B4-BE49-F238E27FC236}">
                <a16:creationId xmlns:a16="http://schemas.microsoft.com/office/drawing/2014/main" id="{12318945-D375-D342-87F0-9EC7D4C869B3}"/>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886792" y="4610507"/>
            <a:ext cx="828958" cy="670514"/>
          </a:xfrm>
          <a:prstGeom prst="rect">
            <a:avLst/>
          </a:prstGeom>
        </p:spPr>
      </p:pic>
      <p:sp>
        <p:nvSpPr>
          <p:cNvPr id="18" name="Text Placeholder 3"/>
          <p:cNvSpPr>
            <a:spLocks noGrp="1"/>
          </p:cNvSpPr>
          <p:nvPr>
            <p:ph type="body" sz="quarter" idx="15" hasCustomPrompt="1"/>
          </p:nvPr>
        </p:nvSpPr>
        <p:spPr>
          <a:xfrm>
            <a:off x="10113566" y="5780755"/>
            <a:ext cx="1681570" cy="351896"/>
          </a:xfrm>
          <a:prstGeom prst="rect">
            <a:avLst/>
          </a:prstGeom>
        </p:spPr>
        <p:txBody>
          <a:bodyPr lIns="0" tIns="45720" rIns="0" bIns="45720">
            <a:noAutofit/>
          </a:bodyPr>
          <a:lstStyle>
            <a:lvl1pPr marL="0" indent="0" algn="r">
              <a:buNone/>
              <a:defRPr sz="1167">
                <a:solidFill>
                  <a:schemeClr val="bg1">
                    <a:lumMod val="65000"/>
                  </a:schemeClr>
                </a:solidFill>
              </a:defRPr>
            </a:lvl1pPr>
          </a:lstStyle>
          <a:p>
            <a:pPr lvl="0"/>
            <a:r>
              <a:rPr lang="en-US"/>
              <a:t>Date</a:t>
            </a:r>
          </a:p>
        </p:txBody>
      </p:sp>
      <p:pic>
        <p:nvPicPr>
          <p:cNvPr id="17" name="Picture 16">
            <a:extLst>
              <a:ext uri="{FF2B5EF4-FFF2-40B4-BE49-F238E27FC236}">
                <a16:creationId xmlns:a16="http://schemas.microsoft.com/office/drawing/2014/main" id="{E44CBB19-0800-D542-B8ED-C82C56C78EB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36060" y="4456648"/>
            <a:ext cx="554163" cy="564307"/>
          </a:xfrm>
          <a:prstGeom prst="rect">
            <a:avLst/>
          </a:prstGeom>
        </p:spPr>
      </p:pic>
    </p:spTree>
    <p:extLst>
      <p:ext uri="{BB962C8B-B14F-4D97-AF65-F5344CB8AC3E}">
        <p14:creationId xmlns:p14="http://schemas.microsoft.com/office/powerpoint/2010/main" val="2627747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Photo 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229301" cy="6858000"/>
          </a:xfrm>
          <a:prstGeom prst="rect">
            <a:avLst/>
          </a:prstGeom>
        </p:spPr>
      </p:pic>
      <p:sp>
        <p:nvSpPr>
          <p:cNvPr id="18" name="Rectangle 17">
            <a:extLst>
              <a:ext uri="{FF2B5EF4-FFF2-40B4-BE49-F238E27FC236}">
                <a16:creationId xmlns:a16="http://schemas.microsoft.com/office/drawing/2014/main" id="{E49BC080-6C2D-BB47-90C4-F6317AE2EBD5}"/>
              </a:ext>
            </a:extLst>
          </p:cNvPr>
          <p:cNvSpPr/>
          <p:nvPr userDrawn="1"/>
        </p:nvSpPr>
        <p:spPr>
          <a:xfrm>
            <a:off x="0" y="4258235"/>
            <a:ext cx="12192000" cy="259976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250"/>
          </a:p>
        </p:txBody>
      </p:sp>
      <p:cxnSp>
        <p:nvCxnSpPr>
          <p:cNvPr id="19" name="Straight Connector 18">
            <a:extLst>
              <a:ext uri="{FF2B5EF4-FFF2-40B4-BE49-F238E27FC236}">
                <a16:creationId xmlns:a16="http://schemas.microsoft.com/office/drawing/2014/main" id="{60904AF5-41E2-F049-B4D3-A7BDC37E1248}"/>
              </a:ext>
            </a:extLst>
          </p:cNvPr>
          <p:cNvCxnSpPr/>
          <p:nvPr userDrawn="1"/>
        </p:nvCxnSpPr>
        <p:spPr>
          <a:xfrm>
            <a:off x="476250" y="5571414"/>
            <a:ext cx="112395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2" name="Text Placeholder 3">
            <a:extLst>
              <a:ext uri="{FF2B5EF4-FFF2-40B4-BE49-F238E27FC236}">
                <a16:creationId xmlns:a16="http://schemas.microsoft.com/office/drawing/2014/main" id="{B8F7775F-4214-A948-B0F5-05696C8B5392}"/>
              </a:ext>
            </a:extLst>
          </p:cNvPr>
          <p:cNvSpPr>
            <a:spLocks noGrp="1"/>
          </p:cNvSpPr>
          <p:nvPr>
            <p:ph type="body" sz="quarter" idx="10" hasCustomPrompt="1"/>
          </p:nvPr>
        </p:nvSpPr>
        <p:spPr>
          <a:xfrm>
            <a:off x="1414342" y="4258235"/>
            <a:ext cx="8205908" cy="722073"/>
          </a:xfrm>
          <a:prstGeom prst="rect">
            <a:avLst/>
          </a:prstGeom>
        </p:spPr>
        <p:txBody>
          <a:bodyPr lIns="0" tIns="45720" rIns="0" bIns="45720" anchor="b">
            <a:noAutofit/>
          </a:bodyPr>
          <a:lstStyle>
            <a:lvl1pPr marL="0" indent="0">
              <a:buFontTx/>
              <a:buNone/>
              <a:defRPr sz="2333" b="0" i="0">
                <a:solidFill>
                  <a:schemeClr val="bg1"/>
                </a:solidFill>
                <a:latin typeface="+mn-lt"/>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33" name="Text Placeholder 3">
            <a:extLst>
              <a:ext uri="{FF2B5EF4-FFF2-40B4-BE49-F238E27FC236}">
                <a16:creationId xmlns:a16="http://schemas.microsoft.com/office/drawing/2014/main" id="{F7707B44-D2FA-0941-90B1-FDEE04E622B9}"/>
              </a:ext>
            </a:extLst>
          </p:cNvPr>
          <p:cNvSpPr>
            <a:spLocks noGrp="1"/>
          </p:cNvSpPr>
          <p:nvPr>
            <p:ph type="body" sz="quarter" idx="12" hasCustomPrompt="1"/>
          </p:nvPr>
        </p:nvSpPr>
        <p:spPr>
          <a:xfrm>
            <a:off x="1414342" y="5133044"/>
            <a:ext cx="8205908" cy="385716"/>
          </a:xfrm>
          <a:prstGeom prst="rect">
            <a:avLst/>
          </a:prstGeom>
        </p:spPr>
        <p:txBody>
          <a:bodyPr lIns="0" tIns="45720" rIns="0" bIns="45720" anchor="t">
            <a:noAutofit/>
          </a:bodyPr>
          <a:lstStyle>
            <a:lvl1pPr marL="0" indent="0">
              <a:buFontTx/>
              <a:buNone/>
              <a:defRPr sz="2000" b="1" i="0">
                <a:solidFill>
                  <a:schemeClr val="bg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Client Company Name Here</a:t>
            </a:r>
          </a:p>
        </p:txBody>
      </p:sp>
      <p:sp>
        <p:nvSpPr>
          <p:cNvPr id="34" name="Text Placeholder 2">
            <a:extLst>
              <a:ext uri="{FF2B5EF4-FFF2-40B4-BE49-F238E27FC236}">
                <a16:creationId xmlns:a16="http://schemas.microsoft.com/office/drawing/2014/main" id="{B0CD705F-D434-4740-AC01-2399ECEFA39B}"/>
              </a:ext>
            </a:extLst>
          </p:cNvPr>
          <p:cNvSpPr>
            <a:spLocks noGrp="1"/>
          </p:cNvSpPr>
          <p:nvPr>
            <p:ph type="body" sz="quarter" idx="11" hasCustomPrompt="1"/>
          </p:nvPr>
        </p:nvSpPr>
        <p:spPr>
          <a:xfrm>
            <a:off x="1414342" y="5780754"/>
            <a:ext cx="3895989" cy="924510"/>
          </a:xfrm>
          <a:prstGeom prst="rect">
            <a:avLst/>
          </a:prstGeom>
        </p:spPr>
        <p:txBody>
          <a:bodyPr lIns="0" tIns="45720" rIns="0" bIns="45720">
            <a:noAutofit/>
          </a:bodyPr>
          <a:lstStyle>
            <a:lvl1pPr marL="0" indent="0">
              <a:lnSpc>
                <a:spcPct val="100000"/>
              </a:lnSpc>
              <a:spcBef>
                <a:spcPct val="0"/>
              </a:spcBef>
              <a:buFontTx/>
              <a:buNone/>
              <a:defRPr sz="2000"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35" name="Text Placeholder 2">
            <a:extLst>
              <a:ext uri="{FF2B5EF4-FFF2-40B4-BE49-F238E27FC236}">
                <a16:creationId xmlns:a16="http://schemas.microsoft.com/office/drawing/2014/main" id="{AA30E962-A745-4F49-82B5-72B781E5CFC3}"/>
              </a:ext>
            </a:extLst>
          </p:cNvPr>
          <p:cNvSpPr>
            <a:spLocks noGrp="1"/>
          </p:cNvSpPr>
          <p:nvPr>
            <p:ph type="body" sz="quarter" idx="13" hasCustomPrompt="1"/>
          </p:nvPr>
        </p:nvSpPr>
        <p:spPr>
          <a:xfrm>
            <a:off x="5724261" y="5780754"/>
            <a:ext cx="3895989" cy="924510"/>
          </a:xfrm>
          <a:prstGeom prst="rect">
            <a:avLst/>
          </a:prstGeom>
        </p:spPr>
        <p:txBody>
          <a:bodyPr lIns="0" tIns="45720" rIns="0" bIns="45720">
            <a:noAutofit/>
          </a:bodyPr>
          <a:lstStyle>
            <a:lvl1pPr marL="0" indent="0">
              <a:lnSpc>
                <a:spcPct val="100000"/>
              </a:lnSpc>
              <a:spcBef>
                <a:spcPct val="0"/>
              </a:spcBef>
              <a:buFontTx/>
              <a:buNone/>
              <a:defRPr sz="2000"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grpSp>
        <p:nvGrpSpPr>
          <p:cNvPr id="25" name="Group 24"/>
          <p:cNvGrpSpPr/>
          <p:nvPr userDrawn="1"/>
        </p:nvGrpSpPr>
        <p:grpSpPr>
          <a:xfrm>
            <a:off x="9711826" y="300009"/>
            <a:ext cx="2161221" cy="2201091"/>
            <a:chOff x="11654191" y="360010"/>
            <a:chExt cx="2593465" cy="2641309"/>
          </a:xfrm>
        </p:grpSpPr>
        <p:pic>
          <p:nvPicPr>
            <p:cNvPr id="26" name="Picture 25">
              <a:extLst>
                <a:ext uri="{FF2B5EF4-FFF2-40B4-BE49-F238E27FC236}">
                  <a16:creationId xmlns:a16="http://schemas.microsoft.com/office/drawing/2014/main" id="{D369107D-1E21-9349-8D05-3B4DCBA37E2C}"/>
                </a:ext>
              </a:extLst>
            </p:cNvPr>
            <p:cNvPicPr>
              <a:picLocks noChangeAspect="1"/>
            </p:cNvPicPr>
            <p:nvPr userDrawn="1"/>
          </p:nvPicPr>
          <p:blipFill>
            <a:blip r:embed="rId3" cstate="hqprint">
              <a:alphaModFix amt="60000"/>
              <a:extLst>
                <a:ext uri="{28A0092B-C50C-407E-A947-70E740481C1C}">
                  <a14:useLocalDpi xmlns:a14="http://schemas.microsoft.com/office/drawing/2010/main" val="0"/>
                </a:ext>
              </a:extLst>
            </a:blip>
            <a:stretch>
              <a:fillRect/>
            </a:stretch>
          </p:blipFill>
          <p:spPr>
            <a:xfrm rot="18900000">
              <a:off x="13149010" y="360010"/>
              <a:ext cx="1098646" cy="1118754"/>
            </a:xfrm>
            <a:prstGeom prst="rect">
              <a:avLst/>
            </a:prstGeom>
          </p:spPr>
        </p:pic>
        <p:pic>
          <p:nvPicPr>
            <p:cNvPr id="27" name="Picture 26">
              <a:extLst>
                <a:ext uri="{FF2B5EF4-FFF2-40B4-BE49-F238E27FC236}">
                  <a16:creationId xmlns:a16="http://schemas.microsoft.com/office/drawing/2014/main" id="{D4126599-9480-6A41-851B-9EBDA0C87EA9}"/>
                </a:ext>
              </a:extLst>
            </p:cNvPr>
            <p:cNvPicPr>
              <a:picLocks noChangeAspect="1"/>
            </p:cNvPicPr>
            <p:nvPr userDrawn="1"/>
          </p:nvPicPr>
          <p:blipFill>
            <a:blip r:embed="rId3" cstate="hqprint">
              <a:alphaModFix amt="60000"/>
              <a:extLst>
                <a:ext uri="{28A0092B-C50C-407E-A947-70E740481C1C}">
                  <a14:useLocalDpi xmlns:a14="http://schemas.microsoft.com/office/drawing/2010/main" val="0"/>
                </a:ext>
              </a:extLst>
            </a:blip>
            <a:stretch>
              <a:fillRect/>
            </a:stretch>
          </p:blipFill>
          <p:spPr>
            <a:xfrm rot="18900000">
              <a:off x="11654191" y="360010"/>
              <a:ext cx="1098646" cy="1118754"/>
            </a:xfrm>
            <a:prstGeom prst="rect">
              <a:avLst/>
            </a:prstGeom>
          </p:spPr>
        </p:pic>
        <p:pic>
          <p:nvPicPr>
            <p:cNvPr id="28" name="Picture 27">
              <a:extLst>
                <a:ext uri="{FF2B5EF4-FFF2-40B4-BE49-F238E27FC236}">
                  <a16:creationId xmlns:a16="http://schemas.microsoft.com/office/drawing/2014/main" id="{573BBD18-CB37-6246-89EA-FF49361470E1}"/>
                </a:ext>
              </a:extLst>
            </p:cNvPr>
            <p:cNvPicPr>
              <a:picLocks noChangeAspect="1"/>
            </p:cNvPicPr>
            <p:nvPr userDrawn="1"/>
          </p:nvPicPr>
          <p:blipFill>
            <a:blip r:embed="rId3" cstate="hqprint">
              <a:alphaModFix amt="60000"/>
              <a:extLst>
                <a:ext uri="{28A0092B-C50C-407E-A947-70E740481C1C}">
                  <a14:useLocalDpi xmlns:a14="http://schemas.microsoft.com/office/drawing/2010/main" val="0"/>
                </a:ext>
              </a:extLst>
            </a:blip>
            <a:stretch>
              <a:fillRect/>
            </a:stretch>
          </p:blipFill>
          <p:spPr>
            <a:xfrm rot="18900000">
              <a:off x="13149010" y="1882565"/>
              <a:ext cx="1098646" cy="1118754"/>
            </a:xfrm>
            <a:prstGeom prst="rect">
              <a:avLst/>
            </a:prstGeom>
          </p:spPr>
        </p:pic>
        <p:pic>
          <p:nvPicPr>
            <p:cNvPr id="29" name="Picture 28">
              <a:extLst>
                <a:ext uri="{FF2B5EF4-FFF2-40B4-BE49-F238E27FC236}">
                  <a16:creationId xmlns:a16="http://schemas.microsoft.com/office/drawing/2014/main" id="{2F025A6F-A98F-2543-85C7-FE14ADC54498}"/>
                </a:ext>
              </a:extLst>
            </p:cNvPr>
            <p:cNvPicPr>
              <a:picLocks noChangeAspect="1"/>
            </p:cNvPicPr>
            <p:nvPr userDrawn="1"/>
          </p:nvPicPr>
          <p:blipFill>
            <a:blip r:embed="rId3" cstate="hqprint">
              <a:alphaModFix amt="60000"/>
              <a:extLst>
                <a:ext uri="{28A0092B-C50C-407E-A947-70E740481C1C}">
                  <a14:useLocalDpi xmlns:a14="http://schemas.microsoft.com/office/drawing/2010/main" val="0"/>
                </a:ext>
              </a:extLst>
            </a:blip>
            <a:stretch>
              <a:fillRect/>
            </a:stretch>
          </p:blipFill>
          <p:spPr>
            <a:xfrm rot="18900000">
              <a:off x="11654191" y="1882565"/>
              <a:ext cx="1098646" cy="1118754"/>
            </a:xfrm>
            <a:prstGeom prst="rect">
              <a:avLst/>
            </a:prstGeom>
          </p:spPr>
        </p:pic>
      </p:grpSp>
      <p:pic>
        <p:nvPicPr>
          <p:cNvPr id="30" name="Picture 29">
            <a:extLst>
              <a:ext uri="{FF2B5EF4-FFF2-40B4-BE49-F238E27FC236}">
                <a16:creationId xmlns:a16="http://schemas.microsoft.com/office/drawing/2014/main" id="{12318945-D375-D342-87F0-9EC7D4C869B3}"/>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886792" y="4610507"/>
            <a:ext cx="828958" cy="670514"/>
          </a:xfrm>
          <a:prstGeom prst="rect">
            <a:avLst/>
          </a:prstGeom>
        </p:spPr>
      </p:pic>
      <p:sp>
        <p:nvSpPr>
          <p:cNvPr id="20" name="Text Placeholder 3"/>
          <p:cNvSpPr>
            <a:spLocks noGrp="1"/>
          </p:cNvSpPr>
          <p:nvPr>
            <p:ph type="body" sz="quarter" idx="15" hasCustomPrompt="1"/>
          </p:nvPr>
        </p:nvSpPr>
        <p:spPr>
          <a:xfrm>
            <a:off x="10113566" y="5780755"/>
            <a:ext cx="1681570" cy="351896"/>
          </a:xfrm>
          <a:prstGeom prst="rect">
            <a:avLst/>
          </a:prstGeom>
        </p:spPr>
        <p:txBody>
          <a:bodyPr lIns="0" tIns="45720" rIns="0" bIns="45720">
            <a:noAutofit/>
          </a:bodyPr>
          <a:lstStyle>
            <a:lvl1pPr marL="0" indent="0" algn="r">
              <a:buNone/>
              <a:defRPr sz="1167">
                <a:solidFill>
                  <a:schemeClr val="bg1">
                    <a:lumMod val="65000"/>
                  </a:schemeClr>
                </a:solidFill>
              </a:defRPr>
            </a:lvl1pPr>
          </a:lstStyle>
          <a:p>
            <a:pPr lvl="0"/>
            <a:r>
              <a:rPr lang="en-US"/>
              <a:t>Date</a:t>
            </a:r>
          </a:p>
        </p:txBody>
      </p:sp>
      <p:pic>
        <p:nvPicPr>
          <p:cNvPr id="17" name="Picture 16">
            <a:extLst>
              <a:ext uri="{FF2B5EF4-FFF2-40B4-BE49-F238E27FC236}">
                <a16:creationId xmlns:a16="http://schemas.microsoft.com/office/drawing/2014/main" id="{E44CBB19-0800-D542-B8ED-C82C56C78EB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36060" y="4456648"/>
            <a:ext cx="554163" cy="564307"/>
          </a:xfrm>
          <a:prstGeom prst="rect">
            <a:avLst/>
          </a:prstGeom>
        </p:spPr>
      </p:pic>
    </p:spTree>
    <p:extLst>
      <p:ext uri="{BB962C8B-B14F-4D97-AF65-F5344CB8AC3E}">
        <p14:creationId xmlns:p14="http://schemas.microsoft.com/office/powerpoint/2010/main" val="4139450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tandard Title 1">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88E8816-43D4-3543-B8F8-BA2D9989DB11}"/>
              </a:ext>
            </a:extLst>
          </p:cNvPr>
          <p:cNvGrpSpPr/>
          <p:nvPr userDrawn="1"/>
        </p:nvGrpSpPr>
        <p:grpSpPr>
          <a:xfrm>
            <a:off x="0" y="330"/>
            <a:ext cx="12191999" cy="4198606"/>
            <a:chOff x="228600" y="397"/>
            <a:chExt cx="14173200" cy="5028824"/>
          </a:xfrm>
        </p:grpSpPr>
        <p:sp>
          <p:nvSpPr>
            <p:cNvPr id="9" name="Rectangle 8">
              <a:extLst>
                <a:ext uri="{FF2B5EF4-FFF2-40B4-BE49-F238E27FC236}">
                  <a16:creationId xmlns:a16="http://schemas.microsoft.com/office/drawing/2014/main" id="{8AC2412F-BCF2-4D4E-90EF-A3C52CD9E9EE}"/>
                </a:ext>
              </a:extLst>
            </p:cNvPr>
            <p:cNvSpPr/>
            <p:nvPr/>
          </p:nvSpPr>
          <p:spPr>
            <a:xfrm>
              <a:off x="228600" y="4880208"/>
              <a:ext cx="14173200" cy="14901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0" name="Rectangle 9">
              <a:extLst>
                <a:ext uri="{FF2B5EF4-FFF2-40B4-BE49-F238E27FC236}">
                  <a16:creationId xmlns:a16="http://schemas.microsoft.com/office/drawing/2014/main" id="{0351239B-940D-9F45-90D0-327EA1C77D50}"/>
                </a:ext>
              </a:extLst>
            </p:cNvPr>
            <p:cNvSpPr/>
            <p:nvPr/>
          </p:nvSpPr>
          <p:spPr>
            <a:xfrm>
              <a:off x="228600" y="4689671"/>
              <a:ext cx="14173200" cy="1289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1" name="Rectangle 10">
              <a:extLst>
                <a:ext uri="{FF2B5EF4-FFF2-40B4-BE49-F238E27FC236}">
                  <a16:creationId xmlns:a16="http://schemas.microsoft.com/office/drawing/2014/main" id="{E2C63889-64A0-2843-9AD5-4C1195772E52}"/>
                </a:ext>
              </a:extLst>
            </p:cNvPr>
            <p:cNvSpPr/>
            <p:nvPr/>
          </p:nvSpPr>
          <p:spPr>
            <a:xfrm>
              <a:off x="228600" y="4495643"/>
              <a:ext cx="14173200" cy="1134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2" name="Rectangle 11">
              <a:extLst>
                <a:ext uri="{FF2B5EF4-FFF2-40B4-BE49-F238E27FC236}">
                  <a16:creationId xmlns:a16="http://schemas.microsoft.com/office/drawing/2014/main" id="{AF592710-E8AB-1941-B5EA-C67250B90086}"/>
                </a:ext>
              </a:extLst>
            </p:cNvPr>
            <p:cNvSpPr/>
            <p:nvPr/>
          </p:nvSpPr>
          <p:spPr>
            <a:xfrm>
              <a:off x="228600" y="4305493"/>
              <a:ext cx="14173200" cy="940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3" name="Rectangle 12">
              <a:extLst>
                <a:ext uri="{FF2B5EF4-FFF2-40B4-BE49-F238E27FC236}">
                  <a16:creationId xmlns:a16="http://schemas.microsoft.com/office/drawing/2014/main" id="{EF62B63E-7571-2940-AB05-B15ACCD43646}"/>
                </a:ext>
              </a:extLst>
            </p:cNvPr>
            <p:cNvSpPr/>
            <p:nvPr/>
          </p:nvSpPr>
          <p:spPr>
            <a:xfrm>
              <a:off x="228600" y="4111466"/>
              <a:ext cx="14173200" cy="7466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4" name="Rectangle 13">
              <a:extLst>
                <a:ext uri="{FF2B5EF4-FFF2-40B4-BE49-F238E27FC236}">
                  <a16:creationId xmlns:a16="http://schemas.microsoft.com/office/drawing/2014/main" id="{8B94D5C5-8E80-4B4B-9E2F-1061EA47A989}"/>
                </a:ext>
              </a:extLst>
            </p:cNvPr>
            <p:cNvSpPr/>
            <p:nvPr/>
          </p:nvSpPr>
          <p:spPr>
            <a:xfrm>
              <a:off x="228600" y="3913556"/>
              <a:ext cx="14173200" cy="571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5" name="Rectangle 14">
              <a:extLst>
                <a:ext uri="{FF2B5EF4-FFF2-40B4-BE49-F238E27FC236}">
                  <a16:creationId xmlns:a16="http://schemas.microsoft.com/office/drawing/2014/main" id="{0AB9D920-2EB5-534B-A0A8-2E0FAA8C9273}"/>
                </a:ext>
              </a:extLst>
            </p:cNvPr>
            <p:cNvSpPr/>
            <p:nvPr/>
          </p:nvSpPr>
          <p:spPr>
            <a:xfrm>
              <a:off x="228600" y="3713708"/>
              <a:ext cx="14173200" cy="3973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6" name="Rectangle 15">
              <a:extLst>
                <a:ext uri="{FF2B5EF4-FFF2-40B4-BE49-F238E27FC236}">
                  <a16:creationId xmlns:a16="http://schemas.microsoft.com/office/drawing/2014/main" id="{8289CC3F-C41C-0547-B3A8-22F01F32704F}"/>
                </a:ext>
              </a:extLst>
            </p:cNvPr>
            <p:cNvSpPr/>
            <p:nvPr/>
          </p:nvSpPr>
          <p:spPr>
            <a:xfrm rot="10800000">
              <a:off x="228600" y="2437931"/>
              <a:ext cx="14173200" cy="14901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7" name="Rectangle 16">
              <a:extLst>
                <a:ext uri="{FF2B5EF4-FFF2-40B4-BE49-F238E27FC236}">
                  <a16:creationId xmlns:a16="http://schemas.microsoft.com/office/drawing/2014/main" id="{0111B70F-E8A6-0144-9B42-F900625A9FFC}"/>
                </a:ext>
              </a:extLst>
            </p:cNvPr>
            <p:cNvSpPr/>
            <p:nvPr/>
          </p:nvSpPr>
          <p:spPr>
            <a:xfrm rot="10800000">
              <a:off x="228600" y="2648491"/>
              <a:ext cx="14173200" cy="1289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8" name="Rectangle 17">
              <a:extLst>
                <a:ext uri="{FF2B5EF4-FFF2-40B4-BE49-F238E27FC236}">
                  <a16:creationId xmlns:a16="http://schemas.microsoft.com/office/drawing/2014/main" id="{3313889B-68FC-0C4B-9A74-A0F48338D310}"/>
                </a:ext>
              </a:extLst>
            </p:cNvPr>
            <p:cNvSpPr/>
            <p:nvPr/>
          </p:nvSpPr>
          <p:spPr>
            <a:xfrm rot="10800000">
              <a:off x="228600" y="2858041"/>
              <a:ext cx="14173200" cy="1134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9" name="Rectangle 18">
              <a:extLst>
                <a:ext uri="{FF2B5EF4-FFF2-40B4-BE49-F238E27FC236}">
                  <a16:creationId xmlns:a16="http://schemas.microsoft.com/office/drawing/2014/main" id="{43848BA7-CF67-8B48-9B47-8FD776379AAD}"/>
                </a:ext>
              </a:extLst>
            </p:cNvPr>
            <p:cNvSpPr/>
            <p:nvPr/>
          </p:nvSpPr>
          <p:spPr>
            <a:xfrm rot="10800000">
              <a:off x="228600" y="3067592"/>
              <a:ext cx="14173200" cy="940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0" name="Rectangle 19">
              <a:extLst>
                <a:ext uri="{FF2B5EF4-FFF2-40B4-BE49-F238E27FC236}">
                  <a16:creationId xmlns:a16="http://schemas.microsoft.com/office/drawing/2014/main" id="{88F4E4CA-91E5-6347-B7F9-5E966551753E}"/>
                </a:ext>
              </a:extLst>
            </p:cNvPr>
            <p:cNvSpPr/>
            <p:nvPr/>
          </p:nvSpPr>
          <p:spPr>
            <a:xfrm rot="10800000">
              <a:off x="228600" y="3281023"/>
              <a:ext cx="14173200" cy="7466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1" name="Rectangle 20">
              <a:extLst>
                <a:ext uri="{FF2B5EF4-FFF2-40B4-BE49-F238E27FC236}">
                  <a16:creationId xmlns:a16="http://schemas.microsoft.com/office/drawing/2014/main" id="{F9431090-C62D-754C-B909-24D8FE4A458C}"/>
                </a:ext>
              </a:extLst>
            </p:cNvPr>
            <p:cNvSpPr/>
            <p:nvPr/>
          </p:nvSpPr>
          <p:spPr>
            <a:xfrm rot="10800000">
              <a:off x="228600" y="3496396"/>
              <a:ext cx="14173200" cy="571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2" name="Rectangle 21">
              <a:extLst>
                <a:ext uri="{FF2B5EF4-FFF2-40B4-BE49-F238E27FC236}">
                  <a16:creationId xmlns:a16="http://schemas.microsoft.com/office/drawing/2014/main" id="{4D134BE3-DC22-A243-9E50-E4204B5C17F4}"/>
                </a:ext>
              </a:extLst>
            </p:cNvPr>
            <p:cNvSpPr/>
            <p:nvPr/>
          </p:nvSpPr>
          <p:spPr>
            <a:xfrm>
              <a:off x="228600" y="2249258"/>
              <a:ext cx="14173200" cy="1289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3" name="Rectangle 22">
              <a:extLst>
                <a:ext uri="{FF2B5EF4-FFF2-40B4-BE49-F238E27FC236}">
                  <a16:creationId xmlns:a16="http://schemas.microsoft.com/office/drawing/2014/main" id="{325E05DA-D377-0640-8629-2FEF2211D2CC}"/>
                </a:ext>
              </a:extLst>
            </p:cNvPr>
            <p:cNvSpPr/>
            <p:nvPr/>
          </p:nvSpPr>
          <p:spPr>
            <a:xfrm>
              <a:off x="228600" y="2055228"/>
              <a:ext cx="14173200" cy="1134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4" name="Rectangle 23">
              <a:extLst>
                <a:ext uri="{FF2B5EF4-FFF2-40B4-BE49-F238E27FC236}">
                  <a16:creationId xmlns:a16="http://schemas.microsoft.com/office/drawing/2014/main" id="{6824F76C-1F94-004C-9F92-90015DF64754}"/>
                </a:ext>
              </a:extLst>
            </p:cNvPr>
            <p:cNvSpPr/>
            <p:nvPr/>
          </p:nvSpPr>
          <p:spPr>
            <a:xfrm>
              <a:off x="228600" y="1865080"/>
              <a:ext cx="14173200" cy="940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5" name="Rectangle 24">
              <a:extLst>
                <a:ext uri="{FF2B5EF4-FFF2-40B4-BE49-F238E27FC236}">
                  <a16:creationId xmlns:a16="http://schemas.microsoft.com/office/drawing/2014/main" id="{ADBEBC27-C4A9-0046-AB43-2085F8241D27}"/>
                </a:ext>
              </a:extLst>
            </p:cNvPr>
            <p:cNvSpPr/>
            <p:nvPr/>
          </p:nvSpPr>
          <p:spPr>
            <a:xfrm>
              <a:off x="228600" y="1671052"/>
              <a:ext cx="14173200" cy="7466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6" name="Rectangle 25">
              <a:extLst>
                <a:ext uri="{FF2B5EF4-FFF2-40B4-BE49-F238E27FC236}">
                  <a16:creationId xmlns:a16="http://schemas.microsoft.com/office/drawing/2014/main" id="{25E8F83E-7089-BA4C-935E-EB92B2120501}"/>
                </a:ext>
              </a:extLst>
            </p:cNvPr>
            <p:cNvSpPr/>
            <p:nvPr/>
          </p:nvSpPr>
          <p:spPr>
            <a:xfrm>
              <a:off x="228600" y="1473142"/>
              <a:ext cx="14173200" cy="571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7" name="Rectangle 26">
              <a:extLst>
                <a:ext uri="{FF2B5EF4-FFF2-40B4-BE49-F238E27FC236}">
                  <a16:creationId xmlns:a16="http://schemas.microsoft.com/office/drawing/2014/main" id="{6E6EC7F3-E133-014A-88C5-822D15FDA617}"/>
                </a:ext>
              </a:extLst>
            </p:cNvPr>
            <p:cNvSpPr/>
            <p:nvPr/>
          </p:nvSpPr>
          <p:spPr>
            <a:xfrm>
              <a:off x="228600" y="1273293"/>
              <a:ext cx="14173200" cy="3973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8" name="Rectangle 27">
              <a:extLst>
                <a:ext uri="{FF2B5EF4-FFF2-40B4-BE49-F238E27FC236}">
                  <a16:creationId xmlns:a16="http://schemas.microsoft.com/office/drawing/2014/main" id="{53C9F428-0034-FD4E-A744-0A52D09B035C}"/>
                </a:ext>
              </a:extLst>
            </p:cNvPr>
            <p:cNvSpPr/>
            <p:nvPr/>
          </p:nvSpPr>
          <p:spPr>
            <a:xfrm rot="10800000">
              <a:off x="228600" y="397"/>
              <a:ext cx="14173200" cy="14901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9" name="Rectangle 28">
              <a:extLst>
                <a:ext uri="{FF2B5EF4-FFF2-40B4-BE49-F238E27FC236}">
                  <a16:creationId xmlns:a16="http://schemas.microsoft.com/office/drawing/2014/main" id="{3158144C-A02B-8340-AFC5-585EB198EF5B}"/>
                </a:ext>
              </a:extLst>
            </p:cNvPr>
            <p:cNvSpPr/>
            <p:nvPr/>
          </p:nvSpPr>
          <p:spPr>
            <a:xfrm rot="10800000">
              <a:off x="228600" y="210957"/>
              <a:ext cx="14173200" cy="1289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0" name="Rectangle 29">
              <a:extLst>
                <a:ext uri="{FF2B5EF4-FFF2-40B4-BE49-F238E27FC236}">
                  <a16:creationId xmlns:a16="http://schemas.microsoft.com/office/drawing/2014/main" id="{EB442B7B-A733-A749-A724-3C20EB85508F}"/>
                </a:ext>
              </a:extLst>
            </p:cNvPr>
            <p:cNvSpPr/>
            <p:nvPr/>
          </p:nvSpPr>
          <p:spPr>
            <a:xfrm rot="10800000">
              <a:off x="228600" y="420508"/>
              <a:ext cx="14173200" cy="1134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1" name="Rectangle 30">
              <a:extLst>
                <a:ext uri="{FF2B5EF4-FFF2-40B4-BE49-F238E27FC236}">
                  <a16:creationId xmlns:a16="http://schemas.microsoft.com/office/drawing/2014/main" id="{EA0312A9-7F4F-6344-AB2D-3DACEA187AE2}"/>
                </a:ext>
              </a:extLst>
            </p:cNvPr>
            <p:cNvSpPr/>
            <p:nvPr/>
          </p:nvSpPr>
          <p:spPr>
            <a:xfrm rot="10800000">
              <a:off x="228600" y="630057"/>
              <a:ext cx="14173200" cy="940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2" name="Rectangle 31">
              <a:extLst>
                <a:ext uri="{FF2B5EF4-FFF2-40B4-BE49-F238E27FC236}">
                  <a16:creationId xmlns:a16="http://schemas.microsoft.com/office/drawing/2014/main" id="{88188C49-33E2-1F49-98A8-E840769E9157}"/>
                </a:ext>
              </a:extLst>
            </p:cNvPr>
            <p:cNvSpPr/>
            <p:nvPr/>
          </p:nvSpPr>
          <p:spPr>
            <a:xfrm rot="10800000">
              <a:off x="228600" y="843491"/>
              <a:ext cx="14173200" cy="7466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3" name="Rectangle 32">
              <a:extLst>
                <a:ext uri="{FF2B5EF4-FFF2-40B4-BE49-F238E27FC236}">
                  <a16:creationId xmlns:a16="http://schemas.microsoft.com/office/drawing/2014/main" id="{11467069-8B76-BB43-91F0-CB0BCA7A4AC0}"/>
                </a:ext>
              </a:extLst>
            </p:cNvPr>
            <p:cNvSpPr/>
            <p:nvPr/>
          </p:nvSpPr>
          <p:spPr>
            <a:xfrm rot="10800000">
              <a:off x="228600" y="1058857"/>
              <a:ext cx="14173200" cy="571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cxnSp>
        <p:nvCxnSpPr>
          <p:cNvPr id="35" name="Straight Connector 34">
            <a:extLst>
              <a:ext uri="{FF2B5EF4-FFF2-40B4-BE49-F238E27FC236}">
                <a16:creationId xmlns:a16="http://schemas.microsoft.com/office/drawing/2014/main" id="{AFF91861-FA90-E44B-AC21-C6EF89C01D84}"/>
              </a:ext>
            </a:extLst>
          </p:cNvPr>
          <p:cNvCxnSpPr/>
          <p:nvPr userDrawn="1"/>
        </p:nvCxnSpPr>
        <p:spPr>
          <a:xfrm>
            <a:off x="476250" y="5462828"/>
            <a:ext cx="112395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48" name="Picture 47">
            <a:extLst>
              <a:ext uri="{FF2B5EF4-FFF2-40B4-BE49-F238E27FC236}">
                <a16:creationId xmlns:a16="http://schemas.microsoft.com/office/drawing/2014/main" id="{5480D6DE-E617-254E-85FC-0D42DE5117D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613648" y="4737456"/>
            <a:ext cx="554163" cy="564306"/>
          </a:xfrm>
          <a:prstGeom prst="rect">
            <a:avLst/>
          </a:prstGeom>
        </p:spPr>
      </p:pic>
      <p:pic>
        <p:nvPicPr>
          <p:cNvPr id="49" name="Picture 48">
            <a:extLst>
              <a:ext uri="{FF2B5EF4-FFF2-40B4-BE49-F238E27FC236}">
                <a16:creationId xmlns:a16="http://schemas.microsoft.com/office/drawing/2014/main" id="{263F22D2-54C4-5D44-B228-5595E73B325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70381" y="5758952"/>
            <a:ext cx="745368" cy="602902"/>
          </a:xfrm>
          <a:prstGeom prst="rect">
            <a:avLst/>
          </a:prstGeom>
        </p:spPr>
      </p:pic>
      <p:sp>
        <p:nvSpPr>
          <p:cNvPr id="41" name="Text Placeholder 3">
            <a:extLst>
              <a:ext uri="{FF2B5EF4-FFF2-40B4-BE49-F238E27FC236}">
                <a16:creationId xmlns:a16="http://schemas.microsoft.com/office/drawing/2014/main" id="{802EB106-AEF3-E44A-B21E-467BC091B042}"/>
              </a:ext>
            </a:extLst>
          </p:cNvPr>
          <p:cNvSpPr>
            <a:spLocks noGrp="1"/>
          </p:cNvSpPr>
          <p:nvPr>
            <p:ph type="body" sz="quarter" idx="10" hasCustomPrompt="1"/>
          </p:nvPr>
        </p:nvSpPr>
        <p:spPr>
          <a:xfrm>
            <a:off x="1397001" y="4159250"/>
            <a:ext cx="8131084" cy="1136068"/>
          </a:xfrm>
          <a:prstGeom prst="rect">
            <a:avLst/>
          </a:prstGeom>
        </p:spPr>
        <p:txBody>
          <a:bodyPr lIns="0" rIns="0" anchor="b">
            <a:noAutofit/>
          </a:bodyPr>
          <a:lstStyle>
            <a:lvl1pPr marL="0" indent="0">
              <a:buFontTx/>
              <a:buNone/>
              <a:defRPr sz="3333" b="1" i="0">
                <a:solidFill>
                  <a:schemeClr val="bg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3" name="Text Placeholder 2">
            <a:extLst>
              <a:ext uri="{FF2B5EF4-FFF2-40B4-BE49-F238E27FC236}">
                <a16:creationId xmlns:a16="http://schemas.microsoft.com/office/drawing/2014/main" id="{47FD866B-018F-1444-A52F-A0200F4ACA1A}"/>
              </a:ext>
            </a:extLst>
          </p:cNvPr>
          <p:cNvSpPr>
            <a:spLocks noGrp="1"/>
          </p:cNvSpPr>
          <p:nvPr>
            <p:ph type="body" sz="quarter" idx="11" hasCustomPrompt="1"/>
          </p:nvPr>
        </p:nvSpPr>
        <p:spPr>
          <a:xfrm>
            <a:off x="1397136" y="5757333"/>
            <a:ext cx="3895989" cy="924510"/>
          </a:xfrm>
          <a:prstGeom prst="rect">
            <a:avLst/>
          </a:prstGeom>
        </p:spPr>
        <p:txBody>
          <a:bodyPr lIns="0" rIns="0">
            <a:noAutofit/>
          </a:bodyPr>
          <a:lstStyle>
            <a:lvl1pPr marL="0" indent="0">
              <a:lnSpc>
                <a:spcPct val="100000"/>
              </a:lnSpc>
              <a:spcBef>
                <a:spcPct val="0"/>
              </a:spcBef>
              <a:buFontTx/>
              <a:buNone/>
              <a:defRPr sz="1667" b="0" i="0">
                <a:solidFill>
                  <a:schemeClr val="bg1">
                    <a:lumMod val="85000"/>
                  </a:schemeClr>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45" name="Text Placeholder 2">
            <a:extLst>
              <a:ext uri="{FF2B5EF4-FFF2-40B4-BE49-F238E27FC236}">
                <a16:creationId xmlns:a16="http://schemas.microsoft.com/office/drawing/2014/main" id="{C4597B7E-5724-6D41-9D3E-83EC79C47569}"/>
              </a:ext>
            </a:extLst>
          </p:cNvPr>
          <p:cNvSpPr>
            <a:spLocks noGrp="1"/>
          </p:cNvSpPr>
          <p:nvPr>
            <p:ph type="body" sz="quarter" idx="12" hasCustomPrompt="1"/>
          </p:nvPr>
        </p:nvSpPr>
        <p:spPr>
          <a:xfrm>
            <a:off x="5667510" y="5757333"/>
            <a:ext cx="3895989" cy="924510"/>
          </a:xfrm>
          <a:prstGeom prst="rect">
            <a:avLst/>
          </a:prstGeom>
        </p:spPr>
        <p:txBody>
          <a:bodyPr lIns="0" rIns="0">
            <a:noAutofit/>
          </a:bodyPr>
          <a:lstStyle>
            <a:lvl1pPr marL="0" indent="0">
              <a:lnSpc>
                <a:spcPct val="100000"/>
              </a:lnSpc>
              <a:spcBef>
                <a:spcPct val="0"/>
              </a:spcBef>
              <a:buFontTx/>
              <a:buNone/>
              <a:defRPr sz="1667" b="0" i="0">
                <a:solidFill>
                  <a:schemeClr val="bg1">
                    <a:lumMod val="85000"/>
                  </a:schemeClr>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36" name="Text Placeholder 3"/>
          <p:cNvSpPr>
            <a:spLocks noGrp="1"/>
          </p:cNvSpPr>
          <p:nvPr>
            <p:ph type="body" sz="quarter" idx="15" hasCustomPrompt="1"/>
          </p:nvPr>
        </p:nvSpPr>
        <p:spPr>
          <a:xfrm>
            <a:off x="9906000" y="4988052"/>
            <a:ext cx="1853711" cy="332218"/>
          </a:xfrm>
          <a:prstGeom prst="rect">
            <a:avLst/>
          </a:prstGeom>
        </p:spPr>
        <p:txBody>
          <a:bodyPr lIns="0" rIns="0">
            <a:noAutofit/>
          </a:bodyPr>
          <a:lstStyle>
            <a:lvl1pPr marL="0" indent="0" algn="r">
              <a:buNone/>
              <a:defRPr sz="1167">
                <a:solidFill>
                  <a:schemeClr val="bg1">
                    <a:lumMod val="65000"/>
                  </a:schemeClr>
                </a:solidFill>
              </a:defRPr>
            </a:lvl1pPr>
          </a:lstStyle>
          <a:p>
            <a:pPr lvl="0"/>
            <a:r>
              <a:rPr lang="en-US"/>
              <a:t>Date</a:t>
            </a:r>
          </a:p>
        </p:txBody>
      </p:sp>
      <p:sp>
        <p:nvSpPr>
          <p:cNvPr id="37" name="Rectangle 36">
            <a:extLst>
              <a:ext uri="{FF2B5EF4-FFF2-40B4-BE49-F238E27FC236}">
                <a16:creationId xmlns:a16="http://schemas.microsoft.com/office/drawing/2014/main" id="{8E73E552-5783-644E-AE96-88BDCD19D1DC}"/>
              </a:ext>
            </a:extLst>
          </p:cNvPr>
          <p:cNvSpPr/>
          <p:nvPr userDrawn="1"/>
        </p:nvSpPr>
        <p:spPr>
          <a:xfrm>
            <a:off x="0" y="6204000"/>
            <a:ext cx="1158000" cy="6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Text Photo">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4C48DF8-AF84-C642-B722-B48C8CF2B2DF}"/>
              </a:ext>
            </a:extLst>
          </p:cNvPr>
          <p:cNvSpPr>
            <a:spLocks noGrp="1"/>
          </p:cNvSpPr>
          <p:nvPr>
            <p:ph type="pic" sz="quarter" idx="14"/>
          </p:nvPr>
        </p:nvSpPr>
        <p:spPr>
          <a:xfrm>
            <a:off x="5682712" y="1397001"/>
            <a:ext cx="6509288" cy="5460999"/>
          </a:xfrm>
        </p:spPr>
        <p:txBody>
          <a:bodyPr/>
          <a:lstStyle/>
          <a:p>
            <a:r>
              <a:rPr lang="en-US"/>
              <a:t>Click icon to add picture</a:t>
            </a:r>
          </a:p>
        </p:txBody>
      </p:sp>
      <p:sp>
        <p:nvSpPr>
          <p:cNvPr id="2" name="Title 1"/>
          <p:cNvSpPr>
            <a:spLocks noGrp="1"/>
          </p:cNvSpPr>
          <p:nvPr>
            <p:ph type="title"/>
          </p:nvPr>
        </p:nvSpPr>
        <p:spPr>
          <a:xfrm>
            <a:off x="444500" y="95250"/>
            <a:ext cx="10858500" cy="762000"/>
          </a:xfrm>
        </p:spPr>
        <p:txBody>
          <a:bodyPr anchor="ctr"/>
          <a:lstStyle>
            <a:lvl1pPr>
              <a:defRPr sz="2500"/>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1" name="Text Placeholder 6">
            <a:extLst>
              <a:ext uri="{FF2B5EF4-FFF2-40B4-BE49-F238E27FC236}">
                <a16:creationId xmlns:a16="http://schemas.microsoft.com/office/drawing/2014/main" id="{5274C334-D308-5346-B457-E27A7BCF9DB5}"/>
              </a:ext>
            </a:extLst>
          </p:cNvPr>
          <p:cNvSpPr>
            <a:spLocks noGrp="1"/>
          </p:cNvSpPr>
          <p:nvPr>
            <p:ph type="body" sz="quarter" idx="13"/>
          </p:nvPr>
        </p:nvSpPr>
        <p:spPr>
          <a:xfrm>
            <a:off x="603250" y="1397000"/>
            <a:ext cx="4309682" cy="4530990"/>
          </a:xfrm>
          <a:prstGeom prst="rect">
            <a:avLst/>
          </a:prstGeom>
        </p:spPr>
        <p:txBody>
          <a:bodyPr/>
          <a:lstStyle>
            <a:lvl1pPr marL="0" indent="0">
              <a:spcAft>
                <a:spcPct val="0"/>
              </a:spcAft>
              <a:buNone/>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6986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tandard Title 2">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88E8816-43D4-3543-B8F8-BA2D9989DB11}"/>
              </a:ext>
            </a:extLst>
          </p:cNvPr>
          <p:cNvGrpSpPr/>
          <p:nvPr userDrawn="1"/>
        </p:nvGrpSpPr>
        <p:grpSpPr>
          <a:xfrm>
            <a:off x="0" y="330"/>
            <a:ext cx="12191999" cy="4198606"/>
            <a:chOff x="228600" y="396"/>
            <a:chExt cx="14173200" cy="5028804"/>
          </a:xfrm>
          <a:solidFill>
            <a:srgbClr val="076BE6"/>
          </a:solidFill>
        </p:grpSpPr>
        <p:sp>
          <p:nvSpPr>
            <p:cNvPr id="9" name="Rectangle 8">
              <a:extLst>
                <a:ext uri="{FF2B5EF4-FFF2-40B4-BE49-F238E27FC236}">
                  <a16:creationId xmlns:a16="http://schemas.microsoft.com/office/drawing/2014/main" id="{8AC2412F-BCF2-4D4E-90EF-A3C52CD9E9EE}"/>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0" name="Rectangle 9">
              <a:extLst>
                <a:ext uri="{FF2B5EF4-FFF2-40B4-BE49-F238E27FC236}">
                  <a16:creationId xmlns:a16="http://schemas.microsoft.com/office/drawing/2014/main" id="{0351239B-940D-9F45-90D0-327EA1C77D50}"/>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1" name="Rectangle 10">
              <a:extLst>
                <a:ext uri="{FF2B5EF4-FFF2-40B4-BE49-F238E27FC236}">
                  <a16:creationId xmlns:a16="http://schemas.microsoft.com/office/drawing/2014/main" id="{E2C63889-64A0-2843-9AD5-4C1195772E52}"/>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2" name="Rectangle 11">
              <a:extLst>
                <a:ext uri="{FF2B5EF4-FFF2-40B4-BE49-F238E27FC236}">
                  <a16:creationId xmlns:a16="http://schemas.microsoft.com/office/drawing/2014/main" id="{AF592710-E8AB-1941-B5EA-C67250B90086}"/>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3" name="Rectangle 12">
              <a:extLst>
                <a:ext uri="{FF2B5EF4-FFF2-40B4-BE49-F238E27FC236}">
                  <a16:creationId xmlns:a16="http://schemas.microsoft.com/office/drawing/2014/main" id="{EF62B63E-7571-2940-AB05-B15ACCD43646}"/>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4" name="Rectangle 13">
              <a:extLst>
                <a:ext uri="{FF2B5EF4-FFF2-40B4-BE49-F238E27FC236}">
                  <a16:creationId xmlns:a16="http://schemas.microsoft.com/office/drawing/2014/main" id="{8B94D5C5-8E80-4B4B-9E2F-1061EA47A989}"/>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5" name="Rectangle 14">
              <a:extLst>
                <a:ext uri="{FF2B5EF4-FFF2-40B4-BE49-F238E27FC236}">
                  <a16:creationId xmlns:a16="http://schemas.microsoft.com/office/drawing/2014/main" id="{0AB9D920-2EB5-534B-A0A8-2E0FAA8C9273}"/>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6" name="Rectangle 15">
              <a:extLst>
                <a:ext uri="{FF2B5EF4-FFF2-40B4-BE49-F238E27FC236}">
                  <a16:creationId xmlns:a16="http://schemas.microsoft.com/office/drawing/2014/main" id="{8289CC3F-C41C-0547-B3A8-22F01F32704F}"/>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7" name="Rectangle 16">
              <a:extLst>
                <a:ext uri="{FF2B5EF4-FFF2-40B4-BE49-F238E27FC236}">
                  <a16:creationId xmlns:a16="http://schemas.microsoft.com/office/drawing/2014/main" id="{0111B70F-E8A6-0144-9B42-F900625A9FFC}"/>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8" name="Rectangle 17">
              <a:extLst>
                <a:ext uri="{FF2B5EF4-FFF2-40B4-BE49-F238E27FC236}">
                  <a16:creationId xmlns:a16="http://schemas.microsoft.com/office/drawing/2014/main" id="{3313889B-68FC-0C4B-9A74-A0F48338D310}"/>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9" name="Rectangle 18">
              <a:extLst>
                <a:ext uri="{FF2B5EF4-FFF2-40B4-BE49-F238E27FC236}">
                  <a16:creationId xmlns:a16="http://schemas.microsoft.com/office/drawing/2014/main" id="{43848BA7-CF67-8B48-9B47-8FD776379AAD}"/>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0" name="Rectangle 19">
              <a:extLst>
                <a:ext uri="{FF2B5EF4-FFF2-40B4-BE49-F238E27FC236}">
                  <a16:creationId xmlns:a16="http://schemas.microsoft.com/office/drawing/2014/main" id="{88F4E4CA-91E5-6347-B7F9-5E96655175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1" name="Rectangle 20">
              <a:extLst>
                <a:ext uri="{FF2B5EF4-FFF2-40B4-BE49-F238E27FC236}">
                  <a16:creationId xmlns:a16="http://schemas.microsoft.com/office/drawing/2014/main" id="{F9431090-C62D-754C-B909-24D8FE4A458C}"/>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2" name="Rectangle 21">
              <a:extLst>
                <a:ext uri="{FF2B5EF4-FFF2-40B4-BE49-F238E27FC236}">
                  <a16:creationId xmlns:a16="http://schemas.microsoft.com/office/drawing/2014/main" id="{4D134BE3-DC22-A243-9E50-E4204B5C17F4}"/>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3" name="Rectangle 22">
              <a:extLst>
                <a:ext uri="{FF2B5EF4-FFF2-40B4-BE49-F238E27FC236}">
                  <a16:creationId xmlns:a16="http://schemas.microsoft.com/office/drawing/2014/main" id="{325E05DA-D377-0640-8629-2FEF2211D2CC}"/>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4" name="Rectangle 23">
              <a:extLst>
                <a:ext uri="{FF2B5EF4-FFF2-40B4-BE49-F238E27FC236}">
                  <a16:creationId xmlns:a16="http://schemas.microsoft.com/office/drawing/2014/main" id="{6824F76C-1F94-004C-9F92-90015DF64754}"/>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5" name="Rectangle 24">
              <a:extLst>
                <a:ext uri="{FF2B5EF4-FFF2-40B4-BE49-F238E27FC236}">
                  <a16:creationId xmlns:a16="http://schemas.microsoft.com/office/drawing/2014/main" id="{ADBEBC27-C4A9-0046-AB43-2085F8241D27}"/>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6" name="Rectangle 25">
              <a:extLst>
                <a:ext uri="{FF2B5EF4-FFF2-40B4-BE49-F238E27FC236}">
                  <a16:creationId xmlns:a16="http://schemas.microsoft.com/office/drawing/2014/main" id="{25E8F83E-7089-BA4C-935E-EB92B2120501}"/>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7" name="Rectangle 26">
              <a:extLst>
                <a:ext uri="{FF2B5EF4-FFF2-40B4-BE49-F238E27FC236}">
                  <a16:creationId xmlns:a16="http://schemas.microsoft.com/office/drawing/2014/main" id="{6E6EC7F3-E133-014A-88C5-822D15FDA617}"/>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8" name="Rectangle 27">
              <a:extLst>
                <a:ext uri="{FF2B5EF4-FFF2-40B4-BE49-F238E27FC236}">
                  <a16:creationId xmlns:a16="http://schemas.microsoft.com/office/drawing/2014/main" id="{53C9F428-0034-FD4E-A744-0A52D09B035C}"/>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9" name="Rectangle 28">
              <a:extLst>
                <a:ext uri="{FF2B5EF4-FFF2-40B4-BE49-F238E27FC236}">
                  <a16:creationId xmlns:a16="http://schemas.microsoft.com/office/drawing/2014/main" id="{3158144C-A02B-8340-AFC5-585EB198EF5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0" name="Rectangle 29">
              <a:extLst>
                <a:ext uri="{FF2B5EF4-FFF2-40B4-BE49-F238E27FC236}">
                  <a16:creationId xmlns:a16="http://schemas.microsoft.com/office/drawing/2014/main" id="{EB442B7B-A733-A749-A724-3C20EB85508F}"/>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1" name="Rectangle 30">
              <a:extLst>
                <a:ext uri="{FF2B5EF4-FFF2-40B4-BE49-F238E27FC236}">
                  <a16:creationId xmlns:a16="http://schemas.microsoft.com/office/drawing/2014/main" id="{EA0312A9-7F4F-6344-AB2D-3DACEA187AE2}"/>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2" name="Rectangle 31">
              <a:extLst>
                <a:ext uri="{FF2B5EF4-FFF2-40B4-BE49-F238E27FC236}">
                  <a16:creationId xmlns:a16="http://schemas.microsoft.com/office/drawing/2014/main" id="{88188C49-33E2-1F49-98A8-E840769E915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3" name="Rectangle 32">
              <a:extLst>
                <a:ext uri="{FF2B5EF4-FFF2-40B4-BE49-F238E27FC236}">
                  <a16:creationId xmlns:a16="http://schemas.microsoft.com/office/drawing/2014/main" id="{11467069-8B76-BB43-91F0-CB0BCA7A4AC0}"/>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cxnSp>
        <p:nvCxnSpPr>
          <p:cNvPr id="35" name="Straight Connector 34">
            <a:extLst>
              <a:ext uri="{FF2B5EF4-FFF2-40B4-BE49-F238E27FC236}">
                <a16:creationId xmlns:a16="http://schemas.microsoft.com/office/drawing/2014/main" id="{AFF91861-FA90-E44B-AC21-C6EF89C01D84}"/>
              </a:ext>
            </a:extLst>
          </p:cNvPr>
          <p:cNvCxnSpPr/>
          <p:nvPr userDrawn="1"/>
        </p:nvCxnSpPr>
        <p:spPr>
          <a:xfrm>
            <a:off x="476250" y="5462828"/>
            <a:ext cx="112395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 Placeholder 3">
            <a:extLst>
              <a:ext uri="{FF2B5EF4-FFF2-40B4-BE49-F238E27FC236}">
                <a16:creationId xmlns:a16="http://schemas.microsoft.com/office/drawing/2014/main" id="{7598535E-69EE-6648-BC18-406DC135878E}"/>
              </a:ext>
            </a:extLst>
          </p:cNvPr>
          <p:cNvSpPr>
            <a:spLocks noGrp="1"/>
          </p:cNvSpPr>
          <p:nvPr>
            <p:ph type="body" sz="quarter" idx="10" hasCustomPrompt="1"/>
          </p:nvPr>
        </p:nvSpPr>
        <p:spPr>
          <a:xfrm>
            <a:off x="1397000" y="4165695"/>
            <a:ext cx="8166498" cy="1136066"/>
          </a:xfrm>
          <a:prstGeom prst="rect">
            <a:avLst/>
          </a:prstGeom>
        </p:spPr>
        <p:txBody>
          <a:bodyPr lIns="0" rIns="0" anchor="b">
            <a:noAutofit/>
          </a:bodyPr>
          <a:lstStyle>
            <a:lvl1pPr marL="0" indent="0">
              <a:buFontTx/>
              <a:buNone/>
              <a:defRPr sz="3333" b="1" i="0">
                <a:solidFill>
                  <a:schemeClr val="bg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43" name="Text Placeholder 2">
            <a:extLst>
              <a:ext uri="{FF2B5EF4-FFF2-40B4-BE49-F238E27FC236}">
                <a16:creationId xmlns:a16="http://schemas.microsoft.com/office/drawing/2014/main" id="{5F93AC33-28FD-2746-9916-8586F2EE314F}"/>
              </a:ext>
            </a:extLst>
          </p:cNvPr>
          <p:cNvSpPr>
            <a:spLocks noGrp="1"/>
          </p:cNvSpPr>
          <p:nvPr>
            <p:ph type="body" sz="quarter" idx="11" hasCustomPrompt="1"/>
          </p:nvPr>
        </p:nvSpPr>
        <p:spPr>
          <a:xfrm>
            <a:off x="1397135" y="5757333"/>
            <a:ext cx="3895989" cy="924510"/>
          </a:xfrm>
          <a:prstGeom prst="rect">
            <a:avLst/>
          </a:prstGeom>
        </p:spPr>
        <p:txBody>
          <a:bodyPr lIns="0" rIns="0">
            <a:noAutofit/>
          </a:bodyPr>
          <a:lstStyle>
            <a:lvl1pPr marL="0" indent="0">
              <a:lnSpc>
                <a:spcPct val="100000"/>
              </a:lnSpc>
              <a:spcBef>
                <a:spcPct val="0"/>
              </a:spcBef>
              <a:buFontTx/>
              <a:buNone/>
              <a:defRPr sz="1667" b="0" i="0">
                <a:solidFill>
                  <a:schemeClr val="bg1">
                    <a:lumMod val="95000"/>
                  </a:schemeClr>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44" name="Text Placeholder 2">
            <a:extLst>
              <a:ext uri="{FF2B5EF4-FFF2-40B4-BE49-F238E27FC236}">
                <a16:creationId xmlns:a16="http://schemas.microsoft.com/office/drawing/2014/main" id="{A643C8C2-7B6C-934F-BBCB-B2C871877FA0}"/>
              </a:ext>
            </a:extLst>
          </p:cNvPr>
          <p:cNvSpPr>
            <a:spLocks noGrp="1"/>
          </p:cNvSpPr>
          <p:nvPr>
            <p:ph type="body" sz="quarter" idx="12" hasCustomPrompt="1"/>
          </p:nvPr>
        </p:nvSpPr>
        <p:spPr>
          <a:xfrm>
            <a:off x="5667510" y="5757333"/>
            <a:ext cx="3895989" cy="924510"/>
          </a:xfrm>
          <a:prstGeom prst="rect">
            <a:avLst/>
          </a:prstGeom>
        </p:spPr>
        <p:txBody>
          <a:bodyPr lIns="0" rIns="0">
            <a:noAutofit/>
          </a:bodyPr>
          <a:lstStyle>
            <a:lvl1pPr marL="0" indent="0">
              <a:lnSpc>
                <a:spcPct val="100000"/>
              </a:lnSpc>
              <a:spcBef>
                <a:spcPct val="0"/>
              </a:spcBef>
              <a:buFontTx/>
              <a:buNone/>
              <a:defRPr sz="1667" b="0" i="0">
                <a:solidFill>
                  <a:schemeClr val="bg1">
                    <a:lumMod val="95000"/>
                  </a:schemeClr>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pic>
        <p:nvPicPr>
          <p:cNvPr id="36" name="Picture 35">
            <a:extLst>
              <a:ext uri="{FF2B5EF4-FFF2-40B4-BE49-F238E27FC236}">
                <a16:creationId xmlns:a16="http://schemas.microsoft.com/office/drawing/2014/main" id="{5480D6DE-E617-254E-85FC-0D42DE5117D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613648" y="4737456"/>
            <a:ext cx="554163" cy="564305"/>
          </a:xfrm>
          <a:prstGeom prst="rect">
            <a:avLst/>
          </a:prstGeom>
        </p:spPr>
      </p:pic>
      <p:pic>
        <p:nvPicPr>
          <p:cNvPr id="38" name="Picture 37">
            <a:extLst>
              <a:ext uri="{FF2B5EF4-FFF2-40B4-BE49-F238E27FC236}">
                <a16:creationId xmlns:a16="http://schemas.microsoft.com/office/drawing/2014/main" id="{263F22D2-54C4-5D44-B228-5595E73B325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70529" y="5758952"/>
            <a:ext cx="745070" cy="602902"/>
          </a:xfrm>
          <a:prstGeom prst="rect">
            <a:avLst/>
          </a:prstGeom>
        </p:spPr>
      </p:pic>
      <p:sp>
        <p:nvSpPr>
          <p:cNvPr id="39" name="Text Placeholder 3"/>
          <p:cNvSpPr>
            <a:spLocks noGrp="1"/>
          </p:cNvSpPr>
          <p:nvPr>
            <p:ph type="body" sz="quarter" idx="15" hasCustomPrompt="1"/>
          </p:nvPr>
        </p:nvSpPr>
        <p:spPr>
          <a:xfrm>
            <a:off x="9906000" y="4988052"/>
            <a:ext cx="1853711" cy="332218"/>
          </a:xfrm>
          <a:prstGeom prst="rect">
            <a:avLst/>
          </a:prstGeom>
        </p:spPr>
        <p:txBody>
          <a:bodyPr lIns="0" rIns="0">
            <a:noAutofit/>
          </a:bodyPr>
          <a:lstStyle>
            <a:lvl1pPr marL="0" indent="0" algn="r">
              <a:buNone/>
              <a:defRPr sz="1167">
                <a:solidFill>
                  <a:schemeClr val="bg1"/>
                </a:solidFill>
              </a:defRPr>
            </a:lvl1pPr>
          </a:lstStyle>
          <a:p>
            <a:pPr lvl="0"/>
            <a:r>
              <a:rPr lang="en-US"/>
              <a:t>Date</a:t>
            </a:r>
          </a:p>
        </p:txBody>
      </p:sp>
      <p:sp>
        <p:nvSpPr>
          <p:cNvPr id="40" name="Rectangle 39">
            <a:extLst>
              <a:ext uri="{FF2B5EF4-FFF2-40B4-BE49-F238E27FC236}">
                <a16:creationId xmlns:a16="http://schemas.microsoft.com/office/drawing/2014/main" id="{01BF3DD9-FBBE-214E-8EDF-165A8CD97F0C}"/>
              </a:ext>
            </a:extLst>
          </p:cNvPr>
          <p:cNvSpPr/>
          <p:nvPr userDrawn="1"/>
        </p:nvSpPr>
        <p:spPr>
          <a:xfrm>
            <a:off x="0" y="6204000"/>
            <a:ext cx="1158000" cy="65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Tree>
    <p:extLst>
      <p:ext uri="{BB962C8B-B14F-4D97-AF65-F5344CB8AC3E}">
        <p14:creationId xmlns:p14="http://schemas.microsoft.com/office/powerpoint/2010/main" val="2618198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tandard Title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C48B25-212D-AE44-A3EB-224F07916374}"/>
              </a:ext>
            </a:extLst>
          </p:cNvPr>
          <p:cNvSpPr/>
          <p:nvPr userDrawn="1"/>
        </p:nvSpPr>
        <p:spPr>
          <a:xfrm>
            <a:off x="-1" y="0"/>
            <a:ext cx="12192001" cy="6858000"/>
          </a:xfrm>
          <a:prstGeom prst="rect">
            <a:avLst/>
          </a:prstGeom>
          <a:solidFill>
            <a:srgbClr val="5BC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nvGrpSpPr>
          <p:cNvPr id="8" name="Group 7">
            <a:extLst>
              <a:ext uri="{FF2B5EF4-FFF2-40B4-BE49-F238E27FC236}">
                <a16:creationId xmlns:a16="http://schemas.microsoft.com/office/drawing/2014/main" id="{A88E8816-43D4-3543-B8F8-BA2D9989DB11}"/>
              </a:ext>
            </a:extLst>
          </p:cNvPr>
          <p:cNvGrpSpPr/>
          <p:nvPr userDrawn="1"/>
        </p:nvGrpSpPr>
        <p:grpSpPr>
          <a:xfrm>
            <a:off x="0" y="330"/>
            <a:ext cx="12191999" cy="4198606"/>
            <a:chOff x="228600" y="396"/>
            <a:chExt cx="14173200" cy="5028804"/>
          </a:xfrm>
          <a:solidFill>
            <a:srgbClr val="44A4DB"/>
          </a:solidFill>
        </p:grpSpPr>
        <p:sp>
          <p:nvSpPr>
            <p:cNvPr id="9" name="Rectangle 8">
              <a:extLst>
                <a:ext uri="{FF2B5EF4-FFF2-40B4-BE49-F238E27FC236}">
                  <a16:creationId xmlns:a16="http://schemas.microsoft.com/office/drawing/2014/main" id="{8AC2412F-BCF2-4D4E-90EF-A3C52CD9E9EE}"/>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0" name="Rectangle 9">
              <a:extLst>
                <a:ext uri="{FF2B5EF4-FFF2-40B4-BE49-F238E27FC236}">
                  <a16:creationId xmlns:a16="http://schemas.microsoft.com/office/drawing/2014/main" id="{0351239B-940D-9F45-90D0-327EA1C77D50}"/>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1" name="Rectangle 10">
              <a:extLst>
                <a:ext uri="{FF2B5EF4-FFF2-40B4-BE49-F238E27FC236}">
                  <a16:creationId xmlns:a16="http://schemas.microsoft.com/office/drawing/2014/main" id="{E2C63889-64A0-2843-9AD5-4C1195772E52}"/>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2" name="Rectangle 11">
              <a:extLst>
                <a:ext uri="{FF2B5EF4-FFF2-40B4-BE49-F238E27FC236}">
                  <a16:creationId xmlns:a16="http://schemas.microsoft.com/office/drawing/2014/main" id="{AF592710-E8AB-1941-B5EA-C67250B90086}"/>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3" name="Rectangle 12">
              <a:extLst>
                <a:ext uri="{FF2B5EF4-FFF2-40B4-BE49-F238E27FC236}">
                  <a16:creationId xmlns:a16="http://schemas.microsoft.com/office/drawing/2014/main" id="{EF62B63E-7571-2940-AB05-B15ACCD43646}"/>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4" name="Rectangle 13">
              <a:extLst>
                <a:ext uri="{FF2B5EF4-FFF2-40B4-BE49-F238E27FC236}">
                  <a16:creationId xmlns:a16="http://schemas.microsoft.com/office/drawing/2014/main" id="{8B94D5C5-8E80-4B4B-9E2F-1061EA47A989}"/>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5" name="Rectangle 14">
              <a:extLst>
                <a:ext uri="{FF2B5EF4-FFF2-40B4-BE49-F238E27FC236}">
                  <a16:creationId xmlns:a16="http://schemas.microsoft.com/office/drawing/2014/main" id="{0AB9D920-2EB5-534B-A0A8-2E0FAA8C9273}"/>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6" name="Rectangle 15">
              <a:extLst>
                <a:ext uri="{FF2B5EF4-FFF2-40B4-BE49-F238E27FC236}">
                  <a16:creationId xmlns:a16="http://schemas.microsoft.com/office/drawing/2014/main" id="{8289CC3F-C41C-0547-B3A8-22F01F32704F}"/>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7" name="Rectangle 16">
              <a:extLst>
                <a:ext uri="{FF2B5EF4-FFF2-40B4-BE49-F238E27FC236}">
                  <a16:creationId xmlns:a16="http://schemas.microsoft.com/office/drawing/2014/main" id="{0111B70F-E8A6-0144-9B42-F900625A9FFC}"/>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8" name="Rectangle 17">
              <a:extLst>
                <a:ext uri="{FF2B5EF4-FFF2-40B4-BE49-F238E27FC236}">
                  <a16:creationId xmlns:a16="http://schemas.microsoft.com/office/drawing/2014/main" id="{3313889B-68FC-0C4B-9A74-A0F48338D310}"/>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9" name="Rectangle 18">
              <a:extLst>
                <a:ext uri="{FF2B5EF4-FFF2-40B4-BE49-F238E27FC236}">
                  <a16:creationId xmlns:a16="http://schemas.microsoft.com/office/drawing/2014/main" id="{43848BA7-CF67-8B48-9B47-8FD776379AAD}"/>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0" name="Rectangle 19">
              <a:extLst>
                <a:ext uri="{FF2B5EF4-FFF2-40B4-BE49-F238E27FC236}">
                  <a16:creationId xmlns:a16="http://schemas.microsoft.com/office/drawing/2014/main" id="{88F4E4CA-91E5-6347-B7F9-5E96655175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1" name="Rectangle 20">
              <a:extLst>
                <a:ext uri="{FF2B5EF4-FFF2-40B4-BE49-F238E27FC236}">
                  <a16:creationId xmlns:a16="http://schemas.microsoft.com/office/drawing/2014/main" id="{F9431090-C62D-754C-B909-24D8FE4A458C}"/>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2" name="Rectangle 21">
              <a:extLst>
                <a:ext uri="{FF2B5EF4-FFF2-40B4-BE49-F238E27FC236}">
                  <a16:creationId xmlns:a16="http://schemas.microsoft.com/office/drawing/2014/main" id="{4D134BE3-DC22-A243-9E50-E4204B5C17F4}"/>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3" name="Rectangle 22">
              <a:extLst>
                <a:ext uri="{FF2B5EF4-FFF2-40B4-BE49-F238E27FC236}">
                  <a16:creationId xmlns:a16="http://schemas.microsoft.com/office/drawing/2014/main" id="{325E05DA-D377-0640-8629-2FEF2211D2CC}"/>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4" name="Rectangle 23">
              <a:extLst>
                <a:ext uri="{FF2B5EF4-FFF2-40B4-BE49-F238E27FC236}">
                  <a16:creationId xmlns:a16="http://schemas.microsoft.com/office/drawing/2014/main" id="{6824F76C-1F94-004C-9F92-90015DF64754}"/>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5" name="Rectangle 24">
              <a:extLst>
                <a:ext uri="{FF2B5EF4-FFF2-40B4-BE49-F238E27FC236}">
                  <a16:creationId xmlns:a16="http://schemas.microsoft.com/office/drawing/2014/main" id="{ADBEBC27-C4A9-0046-AB43-2085F8241D27}"/>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6" name="Rectangle 25">
              <a:extLst>
                <a:ext uri="{FF2B5EF4-FFF2-40B4-BE49-F238E27FC236}">
                  <a16:creationId xmlns:a16="http://schemas.microsoft.com/office/drawing/2014/main" id="{25E8F83E-7089-BA4C-935E-EB92B2120501}"/>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7" name="Rectangle 26">
              <a:extLst>
                <a:ext uri="{FF2B5EF4-FFF2-40B4-BE49-F238E27FC236}">
                  <a16:creationId xmlns:a16="http://schemas.microsoft.com/office/drawing/2014/main" id="{6E6EC7F3-E133-014A-88C5-822D15FDA617}"/>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8" name="Rectangle 27">
              <a:extLst>
                <a:ext uri="{FF2B5EF4-FFF2-40B4-BE49-F238E27FC236}">
                  <a16:creationId xmlns:a16="http://schemas.microsoft.com/office/drawing/2014/main" id="{53C9F428-0034-FD4E-A744-0A52D09B035C}"/>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9" name="Rectangle 28">
              <a:extLst>
                <a:ext uri="{FF2B5EF4-FFF2-40B4-BE49-F238E27FC236}">
                  <a16:creationId xmlns:a16="http://schemas.microsoft.com/office/drawing/2014/main" id="{3158144C-A02B-8340-AFC5-585EB198EF5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0" name="Rectangle 29">
              <a:extLst>
                <a:ext uri="{FF2B5EF4-FFF2-40B4-BE49-F238E27FC236}">
                  <a16:creationId xmlns:a16="http://schemas.microsoft.com/office/drawing/2014/main" id="{EB442B7B-A733-A749-A724-3C20EB85508F}"/>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1" name="Rectangle 30">
              <a:extLst>
                <a:ext uri="{FF2B5EF4-FFF2-40B4-BE49-F238E27FC236}">
                  <a16:creationId xmlns:a16="http://schemas.microsoft.com/office/drawing/2014/main" id="{EA0312A9-7F4F-6344-AB2D-3DACEA187AE2}"/>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2" name="Rectangle 31">
              <a:extLst>
                <a:ext uri="{FF2B5EF4-FFF2-40B4-BE49-F238E27FC236}">
                  <a16:creationId xmlns:a16="http://schemas.microsoft.com/office/drawing/2014/main" id="{88188C49-33E2-1F49-98A8-E840769E915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3" name="Rectangle 32">
              <a:extLst>
                <a:ext uri="{FF2B5EF4-FFF2-40B4-BE49-F238E27FC236}">
                  <a16:creationId xmlns:a16="http://schemas.microsoft.com/office/drawing/2014/main" id="{11467069-8B76-BB43-91F0-CB0BCA7A4AC0}"/>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cxnSp>
        <p:nvCxnSpPr>
          <p:cNvPr id="35" name="Straight Connector 34">
            <a:extLst>
              <a:ext uri="{FF2B5EF4-FFF2-40B4-BE49-F238E27FC236}">
                <a16:creationId xmlns:a16="http://schemas.microsoft.com/office/drawing/2014/main" id="{AFF91861-FA90-E44B-AC21-C6EF89C01D84}"/>
              </a:ext>
            </a:extLst>
          </p:cNvPr>
          <p:cNvCxnSpPr/>
          <p:nvPr userDrawn="1"/>
        </p:nvCxnSpPr>
        <p:spPr>
          <a:xfrm>
            <a:off x="476250" y="5462828"/>
            <a:ext cx="112395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 Placeholder 3">
            <a:extLst>
              <a:ext uri="{FF2B5EF4-FFF2-40B4-BE49-F238E27FC236}">
                <a16:creationId xmlns:a16="http://schemas.microsoft.com/office/drawing/2014/main" id="{4C098FEE-3B74-3A45-A22C-CE9B248464EF}"/>
              </a:ext>
            </a:extLst>
          </p:cNvPr>
          <p:cNvSpPr>
            <a:spLocks noGrp="1"/>
          </p:cNvSpPr>
          <p:nvPr>
            <p:ph type="body" sz="quarter" idx="10" hasCustomPrompt="1"/>
          </p:nvPr>
        </p:nvSpPr>
        <p:spPr>
          <a:xfrm>
            <a:off x="1402577" y="4165694"/>
            <a:ext cx="8166498" cy="1135380"/>
          </a:xfrm>
          <a:prstGeom prst="rect">
            <a:avLst/>
          </a:prstGeom>
        </p:spPr>
        <p:txBody>
          <a:bodyPr anchor="b">
            <a:normAutofit/>
          </a:bodyPr>
          <a:lstStyle>
            <a:lvl1pPr marL="0" indent="0">
              <a:buFontTx/>
              <a:buNone/>
              <a:defRPr sz="3333" b="1" i="0">
                <a:solidFill>
                  <a:schemeClr val="tx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42" name="Text Placeholder 2">
            <a:extLst>
              <a:ext uri="{FF2B5EF4-FFF2-40B4-BE49-F238E27FC236}">
                <a16:creationId xmlns:a16="http://schemas.microsoft.com/office/drawing/2014/main" id="{F6CD9287-ABBC-C54A-8E1C-7D236A91C91B}"/>
              </a:ext>
            </a:extLst>
          </p:cNvPr>
          <p:cNvSpPr>
            <a:spLocks noGrp="1"/>
          </p:cNvSpPr>
          <p:nvPr>
            <p:ph type="body" sz="quarter" idx="11" hasCustomPrompt="1"/>
          </p:nvPr>
        </p:nvSpPr>
        <p:spPr>
          <a:xfrm>
            <a:off x="1402711" y="5757333"/>
            <a:ext cx="3895989" cy="924510"/>
          </a:xfrm>
          <a:prstGeom prst="rect">
            <a:avLst/>
          </a:prstGeom>
        </p:spPr>
        <p:txBody>
          <a:bodyPr>
            <a:normAutofit/>
          </a:bodyPr>
          <a:lstStyle>
            <a:lvl1pPr marL="0" indent="0">
              <a:lnSpc>
                <a:spcPct val="100000"/>
              </a:lnSpc>
              <a:spcBef>
                <a:spcPct val="0"/>
              </a:spcBef>
              <a:buFontTx/>
              <a:buNone/>
              <a:defRPr sz="1667"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43" name="Text Placeholder 2">
            <a:extLst>
              <a:ext uri="{FF2B5EF4-FFF2-40B4-BE49-F238E27FC236}">
                <a16:creationId xmlns:a16="http://schemas.microsoft.com/office/drawing/2014/main" id="{76941855-2960-3E40-A235-348A0F0634F9}"/>
              </a:ext>
            </a:extLst>
          </p:cNvPr>
          <p:cNvSpPr>
            <a:spLocks noGrp="1"/>
          </p:cNvSpPr>
          <p:nvPr>
            <p:ph type="body" sz="quarter" idx="12" hasCustomPrompt="1"/>
          </p:nvPr>
        </p:nvSpPr>
        <p:spPr>
          <a:xfrm>
            <a:off x="5673086" y="5757333"/>
            <a:ext cx="3895989" cy="924510"/>
          </a:xfrm>
          <a:prstGeom prst="rect">
            <a:avLst/>
          </a:prstGeom>
        </p:spPr>
        <p:txBody>
          <a:bodyPr>
            <a:normAutofit/>
          </a:bodyPr>
          <a:lstStyle>
            <a:lvl1pPr marL="0" indent="0">
              <a:lnSpc>
                <a:spcPct val="100000"/>
              </a:lnSpc>
              <a:spcBef>
                <a:spcPct val="0"/>
              </a:spcBef>
              <a:buFontTx/>
              <a:buNone/>
              <a:defRPr sz="1667"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pic>
        <p:nvPicPr>
          <p:cNvPr id="36" name="Picture 35">
            <a:extLst>
              <a:ext uri="{FF2B5EF4-FFF2-40B4-BE49-F238E27FC236}">
                <a16:creationId xmlns:a16="http://schemas.microsoft.com/office/drawing/2014/main" id="{5480D6DE-E617-254E-85FC-0D42DE5117D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613648" y="4737456"/>
            <a:ext cx="554163" cy="564305"/>
          </a:xfrm>
          <a:prstGeom prst="rect">
            <a:avLst/>
          </a:prstGeom>
        </p:spPr>
      </p:pic>
      <p:pic>
        <p:nvPicPr>
          <p:cNvPr id="39" name="Picture 38">
            <a:extLst>
              <a:ext uri="{FF2B5EF4-FFF2-40B4-BE49-F238E27FC236}">
                <a16:creationId xmlns:a16="http://schemas.microsoft.com/office/drawing/2014/main" id="{263F22D2-54C4-5D44-B228-5595E73B325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71653" y="5758952"/>
            <a:ext cx="742824" cy="602902"/>
          </a:xfrm>
          <a:prstGeom prst="rect">
            <a:avLst/>
          </a:prstGeom>
        </p:spPr>
      </p:pic>
      <p:sp>
        <p:nvSpPr>
          <p:cNvPr id="44" name="Text Placeholder 3"/>
          <p:cNvSpPr>
            <a:spLocks noGrp="1"/>
          </p:cNvSpPr>
          <p:nvPr>
            <p:ph type="body" sz="quarter" idx="15" hasCustomPrompt="1"/>
          </p:nvPr>
        </p:nvSpPr>
        <p:spPr>
          <a:xfrm>
            <a:off x="9906000" y="4988052"/>
            <a:ext cx="1853711" cy="332218"/>
          </a:xfrm>
          <a:prstGeom prst="rect">
            <a:avLst/>
          </a:prstGeom>
        </p:spPr>
        <p:txBody>
          <a:bodyPr>
            <a:noAutofit/>
          </a:bodyPr>
          <a:lstStyle>
            <a:lvl1pPr marL="0" indent="0" algn="r">
              <a:buNone/>
              <a:defRPr sz="1167">
                <a:solidFill>
                  <a:schemeClr val="bg1"/>
                </a:solidFill>
              </a:defRPr>
            </a:lvl1pPr>
          </a:lstStyle>
          <a:p>
            <a:pPr lvl="0"/>
            <a:r>
              <a:rPr lang="en-US"/>
              <a:t>Date</a:t>
            </a:r>
          </a:p>
        </p:txBody>
      </p:sp>
    </p:spTree>
    <p:extLst>
      <p:ext uri="{BB962C8B-B14F-4D97-AF65-F5344CB8AC3E}">
        <p14:creationId xmlns:p14="http://schemas.microsoft.com/office/powerpoint/2010/main" val="380229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tandard Title 4">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F2498B2-B5BE-2E4B-B359-161EAA28D522}"/>
              </a:ext>
            </a:extLst>
          </p:cNvPr>
          <p:cNvGrpSpPr/>
          <p:nvPr userDrawn="1"/>
        </p:nvGrpSpPr>
        <p:grpSpPr>
          <a:xfrm>
            <a:off x="0" y="330"/>
            <a:ext cx="12191999" cy="4198606"/>
            <a:chOff x="-1" y="395"/>
            <a:chExt cx="14630398" cy="5038327"/>
          </a:xfrm>
        </p:grpSpPr>
        <p:sp>
          <p:nvSpPr>
            <p:cNvPr id="9" name="Rectangle 8">
              <a:extLst>
                <a:ext uri="{FF2B5EF4-FFF2-40B4-BE49-F238E27FC236}">
                  <a16:creationId xmlns:a16="http://schemas.microsoft.com/office/drawing/2014/main" id="{8AC2412F-BCF2-4D4E-90EF-A3C52CD9E9EE}"/>
                </a:ext>
              </a:extLst>
            </p:cNvPr>
            <p:cNvSpPr/>
            <p:nvPr/>
          </p:nvSpPr>
          <p:spPr>
            <a:xfrm>
              <a:off x="-1" y="4889427"/>
              <a:ext cx="14630398" cy="149295"/>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0" name="Rectangle 9">
              <a:extLst>
                <a:ext uri="{FF2B5EF4-FFF2-40B4-BE49-F238E27FC236}">
                  <a16:creationId xmlns:a16="http://schemas.microsoft.com/office/drawing/2014/main" id="{0351239B-940D-9F45-90D0-327EA1C77D50}"/>
                </a:ext>
              </a:extLst>
            </p:cNvPr>
            <p:cNvSpPr/>
            <p:nvPr/>
          </p:nvSpPr>
          <p:spPr>
            <a:xfrm>
              <a:off x="-1" y="4698530"/>
              <a:ext cx="14630398" cy="129234"/>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1" name="Rectangle 10">
              <a:extLst>
                <a:ext uri="{FF2B5EF4-FFF2-40B4-BE49-F238E27FC236}">
                  <a16:creationId xmlns:a16="http://schemas.microsoft.com/office/drawing/2014/main" id="{E2C63889-64A0-2843-9AD5-4C1195772E52}"/>
                </a:ext>
              </a:extLst>
            </p:cNvPr>
            <p:cNvSpPr/>
            <p:nvPr/>
          </p:nvSpPr>
          <p:spPr>
            <a:xfrm>
              <a:off x="-1" y="4504136"/>
              <a:ext cx="14630398" cy="113682"/>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2" name="Rectangle 11">
              <a:extLst>
                <a:ext uri="{FF2B5EF4-FFF2-40B4-BE49-F238E27FC236}">
                  <a16:creationId xmlns:a16="http://schemas.microsoft.com/office/drawing/2014/main" id="{AF592710-E8AB-1941-B5EA-C67250B90086}"/>
                </a:ext>
              </a:extLst>
            </p:cNvPr>
            <p:cNvSpPr/>
            <p:nvPr/>
          </p:nvSpPr>
          <p:spPr>
            <a:xfrm>
              <a:off x="-1" y="4313627"/>
              <a:ext cx="14630398" cy="9424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3" name="Rectangle 12">
              <a:extLst>
                <a:ext uri="{FF2B5EF4-FFF2-40B4-BE49-F238E27FC236}">
                  <a16:creationId xmlns:a16="http://schemas.microsoft.com/office/drawing/2014/main" id="{EF62B63E-7571-2940-AB05-B15ACCD43646}"/>
                </a:ext>
              </a:extLst>
            </p:cNvPr>
            <p:cNvSpPr/>
            <p:nvPr/>
          </p:nvSpPr>
          <p:spPr>
            <a:xfrm>
              <a:off x="-1" y="4119233"/>
              <a:ext cx="14630398" cy="7480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4" name="Rectangle 13">
              <a:extLst>
                <a:ext uri="{FF2B5EF4-FFF2-40B4-BE49-F238E27FC236}">
                  <a16:creationId xmlns:a16="http://schemas.microsoft.com/office/drawing/2014/main" id="{8B94D5C5-8E80-4B4B-9E2F-1061EA47A989}"/>
                </a:ext>
              </a:extLst>
            </p:cNvPr>
            <p:cNvSpPr/>
            <p:nvPr/>
          </p:nvSpPr>
          <p:spPr>
            <a:xfrm>
              <a:off x="-1" y="3920949"/>
              <a:ext cx="14630398" cy="57307"/>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5" name="Rectangle 14">
              <a:extLst>
                <a:ext uri="{FF2B5EF4-FFF2-40B4-BE49-F238E27FC236}">
                  <a16:creationId xmlns:a16="http://schemas.microsoft.com/office/drawing/2014/main" id="{0AB9D920-2EB5-534B-A0A8-2E0FAA8C9273}"/>
                </a:ext>
              </a:extLst>
            </p:cNvPr>
            <p:cNvSpPr/>
            <p:nvPr/>
          </p:nvSpPr>
          <p:spPr>
            <a:xfrm>
              <a:off x="-1" y="3720723"/>
              <a:ext cx="14630398" cy="39811"/>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6" name="Rectangle 15">
              <a:extLst>
                <a:ext uri="{FF2B5EF4-FFF2-40B4-BE49-F238E27FC236}">
                  <a16:creationId xmlns:a16="http://schemas.microsoft.com/office/drawing/2014/main" id="{8289CC3F-C41C-0547-B3A8-22F01F32704F}"/>
                </a:ext>
              </a:extLst>
            </p:cNvPr>
            <p:cNvSpPr/>
            <p:nvPr/>
          </p:nvSpPr>
          <p:spPr>
            <a:xfrm rot="10800000">
              <a:off x="-1" y="2442535"/>
              <a:ext cx="14630398" cy="149295"/>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7" name="Rectangle 16">
              <a:extLst>
                <a:ext uri="{FF2B5EF4-FFF2-40B4-BE49-F238E27FC236}">
                  <a16:creationId xmlns:a16="http://schemas.microsoft.com/office/drawing/2014/main" id="{0111B70F-E8A6-0144-9B42-F900625A9FFC}"/>
                </a:ext>
              </a:extLst>
            </p:cNvPr>
            <p:cNvSpPr/>
            <p:nvPr/>
          </p:nvSpPr>
          <p:spPr>
            <a:xfrm rot="10800000">
              <a:off x="-1" y="2653493"/>
              <a:ext cx="14630398" cy="129234"/>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8" name="Rectangle 17">
              <a:extLst>
                <a:ext uri="{FF2B5EF4-FFF2-40B4-BE49-F238E27FC236}">
                  <a16:creationId xmlns:a16="http://schemas.microsoft.com/office/drawing/2014/main" id="{3313889B-68FC-0C4B-9A74-A0F48338D310}"/>
                </a:ext>
              </a:extLst>
            </p:cNvPr>
            <p:cNvSpPr/>
            <p:nvPr/>
          </p:nvSpPr>
          <p:spPr>
            <a:xfrm rot="10800000">
              <a:off x="-1" y="2863439"/>
              <a:ext cx="14630398" cy="113682"/>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9" name="Rectangle 18">
              <a:extLst>
                <a:ext uri="{FF2B5EF4-FFF2-40B4-BE49-F238E27FC236}">
                  <a16:creationId xmlns:a16="http://schemas.microsoft.com/office/drawing/2014/main" id="{43848BA7-CF67-8B48-9B47-8FD776379AAD}"/>
                </a:ext>
              </a:extLst>
            </p:cNvPr>
            <p:cNvSpPr/>
            <p:nvPr/>
          </p:nvSpPr>
          <p:spPr>
            <a:xfrm rot="10800000">
              <a:off x="-1" y="3073386"/>
              <a:ext cx="14630398" cy="9424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0" name="Rectangle 19">
              <a:extLst>
                <a:ext uri="{FF2B5EF4-FFF2-40B4-BE49-F238E27FC236}">
                  <a16:creationId xmlns:a16="http://schemas.microsoft.com/office/drawing/2014/main" id="{88F4E4CA-91E5-6347-B7F9-5E966551753E}"/>
                </a:ext>
              </a:extLst>
            </p:cNvPr>
            <p:cNvSpPr/>
            <p:nvPr/>
          </p:nvSpPr>
          <p:spPr>
            <a:xfrm rot="10800000">
              <a:off x="-1" y="3287220"/>
              <a:ext cx="14630398" cy="7480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1" name="Rectangle 20">
              <a:extLst>
                <a:ext uri="{FF2B5EF4-FFF2-40B4-BE49-F238E27FC236}">
                  <a16:creationId xmlns:a16="http://schemas.microsoft.com/office/drawing/2014/main" id="{F9431090-C62D-754C-B909-24D8FE4A458C}"/>
                </a:ext>
              </a:extLst>
            </p:cNvPr>
            <p:cNvSpPr/>
            <p:nvPr/>
          </p:nvSpPr>
          <p:spPr>
            <a:xfrm rot="10800000">
              <a:off x="-1" y="3503000"/>
              <a:ext cx="14630398" cy="57307"/>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2" name="Rectangle 21">
              <a:extLst>
                <a:ext uri="{FF2B5EF4-FFF2-40B4-BE49-F238E27FC236}">
                  <a16:creationId xmlns:a16="http://schemas.microsoft.com/office/drawing/2014/main" id="{4D134BE3-DC22-A243-9E50-E4204B5C17F4}"/>
                </a:ext>
              </a:extLst>
            </p:cNvPr>
            <p:cNvSpPr/>
            <p:nvPr/>
          </p:nvSpPr>
          <p:spPr>
            <a:xfrm>
              <a:off x="-1" y="2253505"/>
              <a:ext cx="14630398" cy="129234"/>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3" name="Rectangle 22">
              <a:extLst>
                <a:ext uri="{FF2B5EF4-FFF2-40B4-BE49-F238E27FC236}">
                  <a16:creationId xmlns:a16="http://schemas.microsoft.com/office/drawing/2014/main" id="{325E05DA-D377-0640-8629-2FEF2211D2CC}"/>
                </a:ext>
              </a:extLst>
            </p:cNvPr>
            <p:cNvSpPr/>
            <p:nvPr/>
          </p:nvSpPr>
          <p:spPr>
            <a:xfrm>
              <a:off x="-1" y="2059109"/>
              <a:ext cx="14630398" cy="113682"/>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4" name="Rectangle 23">
              <a:extLst>
                <a:ext uri="{FF2B5EF4-FFF2-40B4-BE49-F238E27FC236}">
                  <a16:creationId xmlns:a16="http://schemas.microsoft.com/office/drawing/2014/main" id="{6824F76C-1F94-004C-9F92-90015DF64754}"/>
                </a:ext>
              </a:extLst>
            </p:cNvPr>
            <p:cNvSpPr/>
            <p:nvPr/>
          </p:nvSpPr>
          <p:spPr>
            <a:xfrm>
              <a:off x="-1" y="1868602"/>
              <a:ext cx="14630398" cy="9424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5" name="Rectangle 24">
              <a:extLst>
                <a:ext uri="{FF2B5EF4-FFF2-40B4-BE49-F238E27FC236}">
                  <a16:creationId xmlns:a16="http://schemas.microsoft.com/office/drawing/2014/main" id="{ADBEBC27-C4A9-0046-AB43-2085F8241D27}"/>
                </a:ext>
              </a:extLst>
            </p:cNvPr>
            <p:cNvSpPr/>
            <p:nvPr/>
          </p:nvSpPr>
          <p:spPr>
            <a:xfrm>
              <a:off x="-1" y="1674207"/>
              <a:ext cx="14630398" cy="7480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6" name="Rectangle 25">
              <a:extLst>
                <a:ext uri="{FF2B5EF4-FFF2-40B4-BE49-F238E27FC236}">
                  <a16:creationId xmlns:a16="http://schemas.microsoft.com/office/drawing/2014/main" id="{25E8F83E-7089-BA4C-935E-EB92B2120501}"/>
                </a:ext>
              </a:extLst>
            </p:cNvPr>
            <p:cNvSpPr/>
            <p:nvPr/>
          </p:nvSpPr>
          <p:spPr>
            <a:xfrm>
              <a:off x="-1" y="1475923"/>
              <a:ext cx="14630398" cy="57307"/>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7" name="Rectangle 26">
              <a:extLst>
                <a:ext uri="{FF2B5EF4-FFF2-40B4-BE49-F238E27FC236}">
                  <a16:creationId xmlns:a16="http://schemas.microsoft.com/office/drawing/2014/main" id="{6E6EC7F3-E133-014A-88C5-822D15FDA617}"/>
                </a:ext>
              </a:extLst>
            </p:cNvPr>
            <p:cNvSpPr/>
            <p:nvPr/>
          </p:nvSpPr>
          <p:spPr>
            <a:xfrm>
              <a:off x="-1" y="1275696"/>
              <a:ext cx="14630398" cy="39811"/>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8" name="Rectangle 27">
              <a:extLst>
                <a:ext uri="{FF2B5EF4-FFF2-40B4-BE49-F238E27FC236}">
                  <a16:creationId xmlns:a16="http://schemas.microsoft.com/office/drawing/2014/main" id="{53C9F428-0034-FD4E-A744-0A52D09B035C}"/>
                </a:ext>
              </a:extLst>
            </p:cNvPr>
            <p:cNvSpPr/>
            <p:nvPr/>
          </p:nvSpPr>
          <p:spPr>
            <a:xfrm rot="10800000">
              <a:off x="-1" y="395"/>
              <a:ext cx="14630398" cy="149295"/>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solidFill>
                  <a:schemeClr val="accent3"/>
                </a:solidFill>
              </a:endParaRPr>
            </a:p>
          </p:txBody>
        </p:sp>
        <p:sp>
          <p:nvSpPr>
            <p:cNvPr id="29" name="Rectangle 28">
              <a:extLst>
                <a:ext uri="{FF2B5EF4-FFF2-40B4-BE49-F238E27FC236}">
                  <a16:creationId xmlns:a16="http://schemas.microsoft.com/office/drawing/2014/main" id="{3158144C-A02B-8340-AFC5-585EB198EF5B}"/>
                </a:ext>
              </a:extLst>
            </p:cNvPr>
            <p:cNvSpPr/>
            <p:nvPr/>
          </p:nvSpPr>
          <p:spPr>
            <a:xfrm rot="10800000">
              <a:off x="-1" y="211353"/>
              <a:ext cx="14630398" cy="129234"/>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0" name="Rectangle 29">
              <a:extLst>
                <a:ext uri="{FF2B5EF4-FFF2-40B4-BE49-F238E27FC236}">
                  <a16:creationId xmlns:a16="http://schemas.microsoft.com/office/drawing/2014/main" id="{EB442B7B-A733-A749-A724-3C20EB85508F}"/>
                </a:ext>
              </a:extLst>
            </p:cNvPr>
            <p:cNvSpPr/>
            <p:nvPr/>
          </p:nvSpPr>
          <p:spPr>
            <a:xfrm rot="10800000">
              <a:off x="-1" y="421300"/>
              <a:ext cx="14630398" cy="113682"/>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1" name="Rectangle 30">
              <a:extLst>
                <a:ext uri="{FF2B5EF4-FFF2-40B4-BE49-F238E27FC236}">
                  <a16:creationId xmlns:a16="http://schemas.microsoft.com/office/drawing/2014/main" id="{EA0312A9-7F4F-6344-AB2D-3DACEA187AE2}"/>
                </a:ext>
              </a:extLst>
            </p:cNvPr>
            <p:cNvSpPr/>
            <p:nvPr/>
          </p:nvSpPr>
          <p:spPr>
            <a:xfrm rot="10800000">
              <a:off x="-1" y="631246"/>
              <a:ext cx="14630398" cy="9424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2" name="Rectangle 31">
              <a:extLst>
                <a:ext uri="{FF2B5EF4-FFF2-40B4-BE49-F238E27FC236}">
                  <a16:creationId xmlns:a16="http://schemas.microsoft.com/office/drawing/2014/main" id="{88188C49-33E2-1F49-98A8-E840769E9157}"/>
                </a:ext>
              </a:extLst>
            </p:cNvPr>
            <p:cNvSpPr/>
            <p:nvPr/>
          </p:nvSpPr>
          <p:spPr>
            <a:xfrm rot="10800000">
              <a:off x="-1" y="845082"/>
              <a:ext cx="14630398" cy="7480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3" name="Rectangle 32">
              <a:extLst>
                <a:ext uri="{FF2B5EF4-FFF2-40B4-BE49-F238E27FC236}">
                  <a16:creationId xmlns:a16="http://schemas.microsoft.com/office/drawing/2014/main" id="{11467069-8B76-BB43-91F0-CB0BCA7A4AC0}"/>
                </a:ext>
              </a:extLst>
            </p:cNvPr>
            <p:cNvSpPr/>
            <p:nvPr/>
          </p:nvSpPr>
          <p:spPr>
            <a:xfrm rot="10800000">
              <a:off x="-1" y="1060860"/>
              <a:ext cx="14630398" cy="57307"/>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cxnSp>
        <p:nvCxnSpPr>
          <p:cNvPr id="35" name="Straight Connector 34">
            <a:extLst>
              <a:ext uri="{FF2B5EF4-FFF2-40B4-BE49-F238E27FC236}">
                <a16:creationId xmlns:a16="http://schemas.microsoft.com/office/drawing/2014/main" id="{AFF91861-FA90-E44B-AC21-C6EF89C01D84}"/>
              </a:ext>
            </a:extLst>
          </p:cNvPr>
          <p:cNvCxnSpPr/>
          <p:nvPr userDrawn="1"/>
        </p:nvCxnSpPr>
        <p:spPr>
          <a:xfrm>
            <a:off x="476250" y="5462828"/>
            <a:ext cx="112395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 Placeholder 3">
            <a:extLst>
              <a:ext uri="{FF2B5EF4-FFF2-40B4-BE49-F238E27FC236}">
                <a16:creationId xmlns:a16="http://schemas.microsoft.com/office/drawing/2014/main" id="{4C098FEE-3B74-3A45-A22C-CE9B248464EF}"/>
              </a:ext>
            </a:extLst>
          </p:cNvPr>
          <p:cNvSpPr>
            <a:spLocks noGrp="1"/>
          </p:cNvSpPr>
          <p:nvPr userDrawn="1">
            <p:ph type="body" sz="quarter" idx="10" hasCustomPrompt="1"/>
          </p:nvPr>
        </p:nvSpPr>
        <p:spPr>
          <a:xfrm>
            <a:off x="1397001" y="4165694"/>
            <a:ext cx="8166499" cy="1135380"/>
          </a:xfrm>
          <a:prstGeom prst="rect">
            <a:avLst/>
          </a:prstGeom>
        </p:spPr>
        <p:txBody>
          <a:bodyPr anchor="b">
            <a:normAutofit/>
          </a:bodyPr>
          <a:lstStyle>
            <a:lvl1pPr marL="0" indent="0">
              <a:buFontTx/>
              <a:buNone/>
              <a:defRPr sz="3333" b="1" i="0">
                <a:solidFill>
                  <a:schemeClr val="tx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42" name="Text Placeholder 2">
            <a:extLst>
              <a:ext uri="{FF2B5EF4-FFF2-40B4-BE49-F238E27FC236}">
                <a16:creationId xmlns:a16="http://schemas.microsoft.com/office/drawing/2014/main" id="{F6CD9287-ABBC-C54A-8E1C-7D236A91C91B}"/>
              </a:ext>
            </a:extLst>
          </p:cNvPr>
          <p:cNvSpPr>
            <a:spLocks noGrp="1"/>
          </p:cNvSpPr>
          <p:nvPr userDrawn="1">
            <p:ph type="body" sz="quarter" idx="11" hasCustomPrompt="1"/>
          </p:nvPr>
        </p:nvSpPr>
        <p:spPr>
          <a:xfrm>
            <a:off x="1397136" y="5757333"/>
            <a:ext cx="3895989" cy="924510"/>
          </a:xfrm>
          <a:prstGeom prst="rect">
            <a:avLst/>
          </a:prstGeom>
        </p:spPr>
        <p:txBody>
          <a:bodyPr>
            <a:normAutofit/>
          </a:bodyPr>
          <a:lstStyle>
            <a:lvl1pPr marL="0" indent="0">
              <a:lnSpc>
                <a:spcPct val="100000"/>
              </a:lnSpc>
              <a:spcBef>
                <a:spcPct val="0"/>
              </a:spcBef>
              <a:buFontTx/>
              <a:buNone/>
              <a:defRPr lang="en-US" sz="1667" b="0" i="0" kern="1200" smtClean="0">
                <a:solidFill>
                  <a:srgbClr val="414042"/>
                </a:solidFill>
                <a:latin typeface="DM Sans Medium" pitchFamily="2" charset="77"/>
                <a:ea typeface="+mn-ea"/>
                <a:cs typeface="+mn-cs"/>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marL="0" lvl="0" indent="0" algn="l" defTabSz="914363" rtl="0" eaLnBrk="1" latinLnBrk="0" hangingPunct="1">
              <a:lnSpc>
                <a:spcPct val="100000"/>
              </a:lnSpc>
              <a:spcBef>
                <a:spcPct val="0"/>
              </a:spcBef>
              <a:buFontTx/>
              <a:buNone/>
            </a:pPr>
            <a:r>
              <a:rPr lang="en-US"/>
              <a:t>Edit Presenter’s  Name</a:t>
            </a:r>
            <a:br>
              <a:rPr lang="en-US"/>
            </a:br>
            <a:r>
              <a:rPr lang="en-US"/>
              <a:t>Title</a:t>
            </a:r>
          </a:p>
          <a:p>
            <a:pPr lvl="0"/>
            <a:endParaRPr lang="en-US"/>
          </a:p>
        </p:txBody>
      </p:sp>
      <p:sp>
        <p:nvSpPr>
          <p:cNvPr id="43" name="Text Placeholder 2">
            <a:extLst>
              <a:ext uri="{FF2B5EF4-FFF2-40B4-BE49-F238E27FC236}">
                <a16:creationId xmlns:a16="http://schemas.microsoft.com/office/drawing/2014/main" id="{76941855-2960-3E40-A235-348A0F0634F9}"/>
              </a:ext>
            </a:extLst>
          </p:cNvPr>
          <p:cNvSpPr>
            <a:spLocks noGrp="1"/>
          </p:cNvSpPr>
          <p:nvPr userDrawn="1">
            <p:ph type="body" sz="quarter" idx="12" hasCustomPrompt="1"/>
          </p:nvPr>
        </p:nvSpPr>
        <p:spPr>
          <a:xfrm>
            <a:off x="5667510" y="5757333"/>
            <a:ext cx="3895989" cy="924510"/>
          </a:xfrm>
          <a:prstGeom prst="rect">
            <a:avLst/>
          </a:prstGeom>
        </p:spPr>
        <p:txBody>
          <a:bodyPr>
            <a:normAutofit/>
          </a:bodyPr>
          <a:lstStyle>
            <a:lvl1pPr marL="0" indent="0">
              <a:lnSpc>
                <a:spcPct val="100000"/>
              </a:lnSpc>
              <a:spcBef>
                <a:spcPct val="0"/>
              </a:spcBef>
              <a:buFontTx/>
              <a:buNone/>
              <a:defRPr lang="en-US" sz="1667" b="0" i="0" kern="1200" smtClean="0">
                <a:solidFill>
                  <a:srgbClr val="414042"/>
                </a:solidFill>
                <a:latin typeface="DM Sans Medium" pitchFamily="2" charset="77"/>
                <a:ea typeface="+mn-ea"/>
                <a:cs typeface="+mn-cs"/>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marL="0" lvl="0" indent="0" algn="l" defTabSz="914363" rtl="0" eaLnBrk="1" latinLnBrk="0" hangingPunct="1">
              <a:lnSpc>
                <a:spcPct val="100000"/>
              </a:lnSpc>
              <a:spcBef>
                <a:spcPct val="0"/>
              </a:spcBef>
              <a:buFontTx/>
              <a:buNone/>
            </a:pPr>
            <a:r>
              <a:rPr lang="en-US"/>
              <a:t>Edit Presenter’s  Name</a:t>
            </a:r>
            <a:br>
              <a:rPr lang="en-US"/>
            </a:br>
            <a:r>
              <a:rPr lang="en-US"/>
              <a:t>Title</a:t>
            </a:r>
          </a:p>
          <a:p>
            <a:pPr lvl="0"/>
            <a:endParaRPr lang="en-US"/>
          </a:p>
        </p:txBody>
      </p:sp>
      <p:pic>
        <p:nvPicPr>
          <p:cNvPr id="46" name="Picture 45">
            <a:extLst>
              <a:ext uri="{FF2B5EF4-FFF2-40B4-BE49-F238E27FC236}">
                <a16:creationId xmlns:a16="http://schemas.microsoft.com/office/drawing/2014/main" id="{5480D6DE-E617-254E-85FC-0D42DE5117D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613648" y="4737456"/>
            <a:ext cx="554163" cy="564305"/>
          </a:xfrm>
          <a:prstGeom prst="rect">
            <a:avLst/>
          </a:prstGeom>
        </p:spPr>
      </p:pic>
      <p:pic>
        <p:nvPicPr>
          <p:cNvPr id="47" name="Picture 46">
            <a:extLst>
              <a:ext uri="{FF2B5EF4-FFF2-40B4-BE49-F238E27FC236}">
                <a16:creationId xmlns:a16="http://schemas.microsoft.com/office/drawing/2014/main" id="{263F22D2-54C4-5D44-B228-5595E73B325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71653" y="5758952"/>
            <a:ext cx="742824" cy="602901"/>
          </a:xfrm>
          <a:prstGeom prst="rect">
            <a:avLst/>
          </a:prstGeom>
        </p:spPr>
      </p:pic>
      <p:sp>
        <p:nvSpPr>
          <p:cNvPr id="48" name="Text Placeholder 3"/>
          <p:cNvSpPr>
            <a:spLocks noGrp="1"/>
          </p:cNvSpPr>
          <p:nvPr>
            <p:ph type="body" sz="quarter" idx="15" hasCustomPrompt="1"/>
          </p:nvPr>
        </p:nvSpPr>
        <p:spPr>
          <a:xfrm>
            <a:off x="9906000" y="4988052"/>
            <a:ext cx="1853711" cy="332218"/>
          </a:xfrm>
          <a:prstGeom prst="rect">
            <a:avLst/>
          </a:prstGeom>
        </p:spPr>
        <p:txBody>
          <a:bodyPr>
            <a:noAutofit/>
          </a:bodyPr>
          <a:lstStyle>
            <a:lvl1pPr marL="0" indent="0" algn="r">
              <a:buNone/>
              <a:defRPr sz="1167">
                <a:solidFill>
                  <a:schemeClr val="bg2"/>
                </a:solidFill>
              </a:defRPr>
            </a:lvl1pPr>
          </a:lstStyle>
          <a:p>
            <a:pPr lvl="0"/>
            <a:r>
              <a:rPr lang="en-US"/>
              <a:t>Date</a:t>
            </a:r>
          </a:p>
        </p:txBody>
      </p:sp>
      <p:sp>
        <p:nvSpPr>
          <p:cNvPr id="36" name="Rectangle 35">
            <a:extLst>
              <a:ext uri="{FF2B5EF4-FFF2-40B4-BE49-F238E27FC236}">
                <a16:creationId xmlns:a16="http://schemas.microsoft.com/office/drawing/2014/main" id="{A048E7FB-85C4-7349-B1ED-86B66451A8E4}"/>
              </a:ext>
            </a:extLst>
          </p:cNvPr>
          <p:cNvSpPr/>
          <p:nvPr userDrawn="1"/>
        </p:nvSpPr>
        <p:spPr>
          <a:xfrm>
            <a:off x="0" y="6204000"/>
            <a:ext cx="1158000" cy="65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Tree>
    <p:extLst>
      <p:ext uri="{BB962C8B-B14F-4D97-AF65-F5344CB8AC3E}">
        <p14:creationId xmlns:p14="http://schemas.microsoft.com/office/powerpoint/2010/main" val="2164025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Title Arrow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C88199-548B-DC4B-9938-8478EBF73A3C}"/>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5210735" y="989327"/>
            <a:ext cx="6022873" cy="5074881"/>
          </a:xfrm>
        </p:spPr>
        <p:txBody>
          <a:bodyPr anchor="ctr"/>
          <a:lstStyle>
            <a:lvl1pPr>
              <a:defRPr sz="3000" b="0" i="0">
                <a:solidFill>
                  <a:schemeClr val="bg1"/>
                </a:solidFill>
                <a:latin typeface="DM Sans Medium" pitchFamily="2" charset="77"/>
              </a:defRPr>
            </a:lvl1pPr>
          </a:lstStyle>
          <a:p>
            <a:r>
              <a:rPr lang="en-US"/>
              <a:t>Click to edit section title </a:t>
            </a:r>
            <a:br>
              <a:rPr lang="en-US"/>
            </a:br>
            <a:r>
              <a:rPr lang="en-US"/>
              <a:t>(Option A)</a:t>
            </a:r>
          </a:p>
        </p:txBody>
      </p:sp>
      <p:sp>
        <p:nvSpPr>
          <p:cNvPr id="38" name="Rectangle 37">
            <a:extLst>
              <a:ext uri="{FF2B5EF4-FFF2-40B4-BE49-F238E27FC236}">
                <a16:creationId xmlns:a16="http://schemas.microsoft.com/office/drawing/2014/main" id="{E854E062-A4CF-E846-B1A7-2657E21E3E18}"/>
              </a:ext>
            </a:extLst>
          </p:cNvPr>
          <p:cNvSpPr/>
          <p:nvPr/>
        </p:nvSpPr>
        <p:spPr>
          <a:xfrm>
            <a:off x="0" y="6825864"/>
            <a:ext cx="12191999" cy="34438"/>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9" name="Rectangle 38">
            <a:extLst>
              <a:ext uri="{FF2B5EF4-FFF2-40B4-BE49-F238E27FC236}">
                <a16:creationId xmlns:a16="http://schemas.microsoft.com/office/drawing/2014/main" id="{DE136C2C-7EA3-944E-85D5-4AB9FA0786F7}"/>
              </a:ext>
            </a:extLst>
          </p:cNvPr>
          <p:cNvSpPr/>
          <p:nvPr/>
        </p:nvSpPr>
        <p:spPr>
          <a:xfrm>
            <a:off x="0" y="6705541"/>
            <a:ext cx="12191999" cy="23924"/>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0" y="5937437"/>
            <a:ext cx="12191999" cy="89717"/>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0" y="6064209"/>
            <a:ext cx="12191999" cy="77661"/>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0" y="6190372"/>
            <a:ext cx="12191999" cy="68315"/>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0" y="6316536"/>
            <a:ext cx="12191999" cy="56633"/>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0" y="6445036"/>
            <a:ext cx="12191999" cy="44952"/>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0" y="6574705"/>
            <a:ext cx="12191999" cy="34438"/>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6" name="Rectangle 45">
            <a:extLst>
              <a:ext uri="{FF2B5EF4-FFF2-40B4-BE49-F238E27FC236}">
                <a16:creationId xmlns:a16="http://schemas.microsoft.com/office/drawing/2014/main" id="{3B55D9A8-5161-2E4C-BF56-29A745113B4E}"/>
              </a:ext>
            </a:extLst>
          </p:cNvPr>
          <p:cNvSpPr/>
          <p:nvPr/>
        </p:nvSpPr>
        <p:spPr>
          <a:xfrm>
            <a:off x="0" y="5823843"/>
            <a:ext cx="12191999" cy="77661"/>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7" name="Rectangle 46">
            <a:extLst>
              <a:ext uri="{FF2B5EF4-FFF2-40B4-BE49-F238E27FC236}">
                <a16:creationId xmlns:a16="http://schemas.microsoft.com/office/drawing/2014/main" id="{392AAC9F-5A61-FE40-AD32-087CC800D4C7}"/>
              </a:ext>
            </a:extLst>
          </p:cNvPr>
          <p:cNvSpPr/>
          <p:nvPr/>
        </p:nvSpPr>
        <p:spPr>
          <a:xfrm>
            <a:off x="0" y="5707024"/>
            <a:ext cx="12191999" cy="68315"/>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8" name="Rectangle 47">
            <a:extLst>
              <a:ext uri="{FF2B5EF4-FFF2-40B4-BE49-F238E27FC236}">
                <a16:creationId xmlns:a16="http://schemas.microsoft.com/office/drawing/2014/main" id="{DB89EDEA-A6BE-014C-B5CB-01CF8EB76B67}"/>
              </a:ext>
            </a:extLst>
          </p:cNvPr>
          <p:cNvSpPr/>
          <p:nvPr/>
        </p:nvSpPr>
        <p:spPr>
          <a:xfrm>
            <a:off x="0" y="5592543"/>
            <a:ext cx="12191999" cy="56633"/>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9" name="Rectangle 48">
            <a:extLst>
              <a:ext uri="{FF2B5EF4-FFF2-40B4-BE49-F238E27FC236}">
                <a16:creationId xmlns:a16="http://schemas.microsoft.com/office/drawing/2014/main" id="{DBC63857-177B-2546-A9AE-CA990A92BDDB}"/>
              </a:ext>
            </a:extLst>
          </p:cNvPr>
          <p:cNvSpPr/>
          <p:nvPr/>
        </p:nvSpPr>
        <p:spPr>
          <a:xfrm>
            <a:off x="0" y="5475724"/>
            <a:ext cx="12191999" cy="44952"/>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0" name="Rectangle 49">
            <a:extLst>
              <a:ext uri="{FF2B5EF4-FFF2-40B4-BE49-F238E27FC236}">
                <a16:creationId xmlns:a16="http://schemas.microsoft.com/office/drawing/2014/main" id="{448327A6-CC73-654B-9FB7-834BCF6E22E0}"/>
              </a:ext>
            </a:extLst>
          </p:cNvPr>
          <p:cNvSpPr/>
          <p:nvPr/>
        </p:nvSpPr>
        <p:spPr>
          <a:xfrm>
            <a:off x="0" y="5356569"/>
            <a:ext cx="12191999" cy="34438"/>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1" name="Rectangle 50">
            <a:extLst>
              <a:ext uri="{FF2B5EF4-FFF2-40B4-BE49-F238E27FC236}">
                <a16:creationId xmlns:a16="http://schemas.microsoft.com/office/drawing/2014/main" id="{433B0057-AE53-4744-8ADC-82679BFB37B8}"/>
              </a:ext>
            </a:extLst>
          </p:cNvPr>
          <p:cNvSpPr/>
          <p:nvPr/>
        </p:nvSpPr>
        <p:spPr>
          <a:xfrm>
            <a:off x="0" y="5236247"/>
            <a:ext cx="12191999" cy="23924"/>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0" y="4469877"/>
            <a:ext cx="12191999" cy="89717"/>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0" y="4596649"/>
            <a:ext cx="12191999" cy="77661"/>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0" y="4722812"/>
            <a:ext cx="12191999" cy="68315"/>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0" y="4848976"/>
            <a:ext cx="12191999" cy="56633"/>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0" y="4977476"/>
            <a:ext cx="12191999" cy="44952"/>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0" y="5107144"/>
            <a:ext cx="12191999" cy="34438"/>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8" name="L-Shape 57">
            <a:extLst>
              <a:ext uri="{FF2B5EF4-FFF2-40B4-BE49-F238E27FC236}">
                <a16:creationId xmlns:a16="http://schemas.microsoft.com/office/drawing/2014/main" id="{822F0A5E-64B0-7F4E-9BCA-CB63C0F6FD52}"/>
              </a:ext>
            </a:extLst>
          </p:cNvPr>
          <p:cNvSpPr/>
          <p:nvPr userDrawn="1"/>
        </p:nvSpPr>
        <p:spPr>
          <a:xfrm rot="13500000">
            <a:off x="334006" y="1732887"/>
            <a:ext cx="3590223" cy="3590223"/>
          </a:xfrm>
          <a:prstGeom prst="corner">
            <a:avLst>
              <a:gd name="adj1" fmla="val 20121"/>
              <a:gd name="adj2" fmla="val 20273"/>
            </a:avLst>
          </a:prstGeom>
          <a:solidFill>
            <a:schemeClr val="bg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Tree>
    <p:extLst>
      <p:ext uri="{BB962C8B-B14F-4D97-AF65-F5344CB8AC3E}">
        <p14:creationId xmlns:p14="http://schemas.microsoft.com/office/powerpoint/2010/main" val="643858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Title Arrow 2">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50F324D-5629-1D43-99B4-1BDE432DBA1B}"/>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5210735" y="989327"/>
            <a:ext cx="6022873" cy="5074881"/>
          </a:xfrm>
        </p:spPr>
        <p:txBody>
          <a:bodyPr anchor="ctr"/>
          <a:lstStyle>
            <a:lvl1pPr>
              <a:defRPr sz="3000" b="0" i="0">
                <a:solidFill>
                  <a:schemeClr val="tx1"/>
                </a:solidFill>
                <a:latin typeface="DM Sans Medium" pitchFamily="2" charset="77"/>
              </a:defRPr>
            </a:lvl1pPr>
          </a:lstStyle>
          <a:p>
            <a:r>
              <a:rPr lang="en-US"/>
              <a:t>Click to edit section title </a:t>
            </a:r>
            <a:br>
              <a:rPr lang="en-US"/>
            </a:br>
            <a:r>
              <a:rPr lang="en-US"/>
              <a:t>(Option A)</a:t>
            </a:r>
          </a:p>
        </p:txBody>
      </p:sp>
      <p:grpSp>
        <p:nvGrpSpPr>
          <p:cNvPr id="3" name="Group 2">
            <a:extLst>
              <a:ext uri="{FF2B5EF4-FFF2-40B4-BE49-F238E27FC236}">
                <a16:creationId xmlns:a16="http://schemas.microsoft.com/office/drawing/2014/main" id="{DFDD3C01-7B6A-C547-80FA-DFD25DBEF3A9}"/>
              </a:ext>
            </a:extLst>
          </p:cNvPr>
          <p:cNvGrpSpPr/>
          <p:nvPr userDrawn="1"/>
        </p:nvGrpSpPr>
        <p:grpSpPr>
          <a:xfrm>
            <a:off x="0" y="4469877"/>
            <a:ext cx="12191999" cy="2390424"/>
            <a:chOff x="-1" y="5363852"/>
            <a:chExt cx="14630398" cy="2868509"/>
          </a:xfrm>
          <a:solidFill>
            <a:srgbClr val="0073E1"/>
          </a:solidFill>
        </p:grpSpPr>
        <p:sp>
          <p:nvSpPr>
            <p:cNvPr id="38" name="Rectangle 37">
              <a:extLst>
                <a:ext uri="{FF2B5EF4-FFF2-40B4-BE49-F238E27FC236}">
                  <a16:creationId xmlns:a16="http://schemas.microsoft.com/office/drawing/2014/main" id="{E854E062-A4CF-E846-B1A7-2657E21E3E18}"/>
                </a:ext>
              </a:extLst>
            </p:cNvPr>
            <p:cNvSpPr/>
            <p:nvPr/>
          </p:nvSpPr>
          <p:spPr>
            <a:xfrm>
              <a:off x="-1" y="8191036"/>
              <a:ext cx="14630398" cy="41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9" name="Rectangle 38">
              <a:extLst>
                <a:ext uri="{FF2B5EF4-FFF2-40B4-BE49-F238E27FC236}">
                  <a16:creationId xmlns:a16="http://schemas.microsoft.com/office/drawing/2014/main" id="{DE136C2C-7EA3-944E-85D5-4AB9FA0786F7}"/>
                </a:ext>
              </a:extLst>
            </p:cNvPr>
            <p:cNvSpPr/>
            <p:nvPr/>
          </p:nvSpPr>
          <p:spPr>
            <a:xfrm>
              <a:off x="-1" y="8046649"/>
              <a:ext cx="14630398" cy="287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1" y="7124924"/>
              <a:ext cx="14630398" cy="1076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1" y="7277050"/>
              <a:ext cx="14630398" cy="93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1" y="7428446"/>
              <a:ext cx="14630398" cy="819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1" y="7579843"/>
              <a:ext cx="14630398" cy="679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1" y="7734043"/>
              <a:ext cx="14630398" cy="53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1" y="7889646"/>
              <a:ext cx="14630398" cy="41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6" name="Rectangle 45">
              <a:extLst>
                <a:ext uri="{FF2B5EF4-FFF2-40B4-BE49-F238E27FC236}">
                  <a16:creationId xmlns:a16="http://schemas.microsoft.com/office/drawing/2014/main" id="{3B55D9A8-5161-2E4C-BF56-29A745113B4E}"/>
                </a:ext>
              </a:extLst>
            </p:cNvPr>
            <p:cNvSpPr/>
            <p:nvPr/>
          </p:nvSpPr>
          <p:spPr>
            <a:xfrm>
              <a:off x="-1" y="6988611"/>
              <a:ext cx="14630398" cy="93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7" name="Rectangle 46">
              <a:extLst>
                <a:ext uri="{FF2B5EF4-FFF2-40B4-BE49-F238E27FC236}">
                  <a16:creationId xmlns:a16="http://schemas.microsoft.com/office/drawing/2014/main" id="{392AAC9F-5A61-FE40-AD32-087CC800D4C7}"/>
                </a:ext>
              </a:extLst>
            </p:cNvPr>
            <p:cNvSpPr/>
            <p:nvPr/>
          </p:nvSpPr>
          <p:spPr>
            <a:xfrm>
              <a:off x="-1" y="6848429"/>
              <a:ext cx="14630398" cy="819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8" name="Rectangle 47">
              <a:extLst>
                <a:ext uri="{FF2B5EF4-FFF2-40B4-BE49-F238E27FC236}">
                  <a16:creationId xmlns:a16="http://schemas.microsoft.com/office/drawing/2014/main" id="{DB89EDEA-A6BE-014C-B5CB-01CF8EB76B67}"/>
                </a:ext>
              </a:extLst>
            </p:cNvPr>
            <p:cNvSpPr/>
            <p:nvPr/>
          </p:nvSpPr>
          <p:spPr>
            <a:xfrm>
              <a:off x="-1" y="6711051"/>
              <a:ext cx="14630398" cy="679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9" name="Rectangle 48">
              <a:extLst>
                <a:ext uri="{FF2B5EF4-FFF2-40B4-BE49-F238E27FC236}">
                  <a16:creationId xmlns:a16="http://schemas.microsoft.com/office/drawing/2014/main" id="{DBC63857-177B-2546-A9AE-CA990A92BDDB}"/>
                </a:ext>
              </a:extLst>
            </p:cNvPr>
            <p:cNvSpPr/>
            <p:nvPr/>
          </p:nvSpPr>
          <p:spPr>
            <a:xfrm>
              <a:off x="-1" y="6570869"/>
              <a:ext cx="14630398" cy="53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0" name="Rectangle 49">
              <a:extLst>
                <a:ext uri="{FF2B5EF4-FFF2-40B4-BE49-F238E27FC236}">
                  <a16:creationId xmlns:a16="http://schemas.microsoft.com/office/drawing/2014/main" id="{448327A6-CC73-654B-9FB7-834BCF6E22E0}"/>
                </a:ext>
              </a:extLst>
            </p:cNvPr>
            <p:cNvSpPr/>
            <p:nvPr/>
          </p:nvSpPr>
          <p:spPr>
            <a:xfrm>
              <a:off x="-1" y="6427883"/>
              <a:ext cx="14630398" cy="41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1" name="Rectangle 50">
              <a:extLst>
                <a:ext uri="{FF2B5EF4-FFF2-40B4-BE49-F238E27FC236}">
                  <a16:creationId xmlns:a16="http://schemas.microsoft.com/office/drawing/2014/main" id="{433B0057-AE53-4744-8ADC-82679BFB37B8}"/>
                </a:ext>
              </a:extLst>
            </p:cNvPr>
            <p:cNvSpPr/>
            <p:nvPr/>
          </p:nvSpPr>
          <p:spPr>
            <a:xfrm>
              <a:off x="-1" y="6283496"/>
              <a:ext cx="14630398" cy="287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1" y="5363852"/>
              <a:ext cx="14630398" cy="1076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1" y="5515978"/>
              <a:ext cx="14630398" cy="93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1" y="5667374"/>
              <a:ext cx="14630398" cy="819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1" y="5818771"/>
              <a:ext cx="14630398" cy="679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1" y="5972971"/>
              <a:ext cx="14630398" cy="53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1" y="6128573"/>
              <a:ext cx="14630398" cy="41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sp>
        <p:nvSpPr>
          <p:cNvPr id="58" name="L-Shape 57">
            <a:extLst>
              <a:ext uri="{FF2B5EF4-FFF2-40B4-BE49-F238E27FC236}">
                <a16:creationId xmlns:a16="http://schemas.microsoft.com/office/drawing/2014/main" id="{822F0A5E-64B0-7F4E-9BCA-CB63C0F6FD52}"/>
              </a:ext>
            </a:extLst>
          </p:cNvPr>
          <p:cNvSpPr/>
          <p:nvPr userDrawn="1"/>
        </p:nvSpPr>
        <p:spPr>
          <a:xfrm rot="13500000">
            <a:off x="334006" y="1732887"/>
            <a:ext cx="3590223" cy="3590223"/>
          </a:xfrm>
          <a:prstGeom prst="corner">
            <a:avLst>
              <a:gd name="adj1" fmla="val 20121"/>
              <a:gd name="adj2" fmla="val 20273"/>
            </a:avLst>
          </a:prstGeom>
          <a:solidFill>
            <a:srgbClr val="5BC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Tree>
    <p:extLst>
      <p:ext uri="{BB962C8B-B14F-4D97-AF65-F5344CB8AC3E}">
        <p14:creationId xmlns:p14="http://schemas.microsoft.com/office/powerpoint/2010/main" val="4186484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Title Arrow 3">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0A7CFF2E-049A-4041-8DBC-8C406782BEE1}"/>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5210735" y="989327"/>
            <a:ext cx="6152030" cy="5077343"/>
          </a:xfrm>
        </p:spPr>
        <p:txBody>
          <a:bodyPr anchor="ctr"/>
          <a:lstStyle>
            <a:lvl1pPr>
              <a:defRPr sz="3000" b="0" i="0">
                <a:solidFill>
                  <a:schemeClr val="tx2"/>
                </a:solidFill>
                <a:latin typeface="DM Sans Medium" pitchFamily="2" charset="77"/>
              </a:defRPr>
            </a:lvl1pPr>
          </a:lstStyle>
          <a:p>
            <a:r>
              <a:rPr lang="en-US"/>
              <a:t>Click to edit section title </a:t>
            </a:r>
            <a:br>
              <a:rPr lang="en-US"/>
            </a:br>
            <a:r>
              <a:rPr lang="en-US"/>
              <a:t>(Option A)</a:t>
            </a:r>
          </a:p>
        </p:txBody>
      </p:sp>
      <p:grpSp>
        <p:nvGrpSpPr>
          <p:cNvPr id="32" name="Group 31">
            <a:extLst>
              <a:ext uri="{FF2B5EF4-FFF2-40B4-BE49-F238E27FC236}">
                <a16:creationId xmlns:a16="http://schemas.microsoft.com/office/drawing/2014/main" id="{FD070F5F-9B0C-5A49-99D5-6B3A5BEF64B2}"/>
              </a:ext>
            </a:extLst>
          </p:cNvPr>
          <p:cNvGrpSpPr/>
          <p:nvPr userDrawn="1"/>
        </p:nvGrpSpPr>
        <p:grpSpPr>
          <a:xfrm>
            <a:off x="0" y="4477926"/>
            <a:ext cx="12191999" cy="2367623"/>
            <a:chOff x="228600" y="396"/>
            <a:chExt cx="14173200" cy="5028804"/>
          </a:xfrm>
          <a:solidFill>
            <a:srgbClr val="000000"/>
          </a:solidFill>
        </p:grpSpPr>
        <p:sp>
          <p:nvSpPr>
            <p:cNvPr id="33" name="Rectangle 32">
              <a:extLst>
                <a:ext uri="{FF2B5EF4-FFF2-40B4-BE49-F238E27FC236}">
                  <a16:creationId xmlns:a16="http://schemas.microsoft.com/office/drawing/2014/main" id="{AECA75D5-A133-5C4C-8B87-690836EA551C}"/>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4" name="Rectangle 33">
              <a:extLst>
                <a:ext uri="{FF2B5EF4-FFF2-40B4-BE49-F238E27FC236}">
                  <a16:creationId xmlns:a16="http://schemas.microsoft.com/office/drawing/2014/main" id="{F734A13E-2C6B-9549-ACEF-0ED3D2F858A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5" name="Rectangle 34">
              <a:extLst>
                <a:ext uri="{FF2B5EF4-FFF2-40B4-BE49-F238E27FC236}">
                  <a16:creationId xmlns:a16="http://schemas.microsoft.com/office/drawing/2014/main" id="{8B48A749-4448-7042-84F6-17645B9D40A0}"/>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6" name="Rectangle 35">
              <a:extLst>
                <a:ext uri="{FF2B5EF4-FFF2-40B4-BE49-F238E27FC236}">
                  <a16:creationId xmlns:a16="http://schemas.microsoft.com/office/drawing/2014/main" id="{F1C20C69-67AB-9D4E-A33A-4B1BE54F601C}"/>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7" name="Rectangle 36">
              <a:extLst>
                <a:ext uri="{FF2B5EF4-FFF2-40B4-BE49-F238E27FC236}">
                  <a16:creationId xmlns:a16="http://schemas.microsoft.com/office/drawing/2014/main" id="{41D724DA-E1DF-984D-948B-1DC4EB2986BD}"/>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8" name="Rectangle 37">
              <a:extLst>
                <a:ext uri="{FF2B5EF4-FFF2-40B4-BE49-F238E27FC236}">
                  <a16:creationId xmlns:a16="http://schemas.microsoft.com/office/drawing/2014/main" id="{E854E062-A4CF-E846-B1A7-2657E21E3E18}"/>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9" name="Rectangle 38">
              <a:extLst>
                <a:ext uri="{FF2B5EF4-FFF2-40B4-BE49-F238E27FC236}">
                  <a16:creationId xmlns:a16="http://schemas.microsoft.com/office/drawing/2014/main" id="{DE136C2C-7EA3-944E-85D5-4AB9FA0786F7}"/>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6" name="Rectangle 45">
              <a:extLst>
                <a:ext uri="{FF2B5EF4-FFF2-40B4-BE49-F238E27FC236}">
                  <a16:creationId xmlns:a16="http://schemas.microsoft.com/office/drawing/2014/main" id="{3B55D9A8-5161-2E4C-BF56-29A745113B4E}"/>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7" name="Rectangle 46">
              <a:extLst>
                <a:ext uri="{FF2B5EF4-FFF2-40B4-BE49-F238E27FC236}">
                  <a16:creationId xmlns:a16="http://schemas.microsoft.com/office/drawing/2014/main" id="{392AAC9F-5A61-FE40-AD32-087CC800D4C7}"/>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8" name="Rectangle 47">
              <a:extLst>
                <a:ext uri="{FF2B5EF4-FFF2-40B4-BE49-F238E27FC236}">
                  <a16:creationId xmlns:a16="http://schemas.microsoft.com/office/drawing/2014/main" id="{DB89EDEA-A6BE-014C-B5CB-01CF8EB76B67}"/>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9" name="Rectangle 48">
              <a:extLst>
                <a:ext uri="{FF2B5EF4-FFF2-40B4-BE49-F238E27FC236}">
                  <a16:creationId xmlns:a16="http://schemas.microsoft.com/office/drawing/2014/main" id="{DBC63857-177B-2546-A9AE-CA990A92BDDB}"/>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0" name="Rectangle 49">
              <a:extLst>
                <a:ext uri="{FF2B5EF4-FFF2-40B4-BE49-F238E27FC236}">
                  <a16:creationId xmlns:a16="http://schemas.microsoft.com/office/drawing/2014/main" id="{448327A6-CC73-654B-9FB7-834BCF6E22E0}"/>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1" name="Rectangle 50">
              <a:extLst>
                <a:ext uri="{FF2B5EF4-FFF2-40B4-BE49-F238E27FC236}">
                  <a16:creationId xmlns:a16="http://schemas.microsoft.com/office/drawing/2014/main" id="{433B0057-AE53-4744-8ADC-82679BFB37B8}"/>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sp>
        <p:nvSpPr>
          <p:cNvPr id="58" name="L-Shape 57">
            <a:extLst>
              <a:ext uri="{FF2B5EF4-FFF2-40B4-BE49-F238E27FC236}">
                <a16:creationId xmlns:a16="http://schemas.microsoft.com/office/drawing/2014/main" id="{822F0A5E-64B0-7F4E-9BCA-CB63C0F6FD52}"/>
              </a:ext>
            </a:extLst>
          </p:cNvPr>
          <p:cNvSpPr/>
          <p:nvPr userDrawn="1"/>
        </p:nvSpPr>
        <p:spPr>
          <a:xfrm rot="13500000">
            <a:off x="334006" y="1732887"/>
            <a:ext cx="3590223" cy="3590223"/>
          </a:xfrm>
          <a:prstGeom prst="corner">
            <a:avLst>
              <a:gd name="adj1" fmla="val 20121"/>
              <a:gd name="adj2" fmla="val 20273"/>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Tree>
    <p:extLst>
      <p:ext uri="{BB962C8B-B14F-4D97-AF65-F5344CB8AC3E}">
        <p14:creationId xmlns:p14="http://schemas.microsoft.com/office/powerpoint/2010/main" val="304569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Title Arrow 4">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329F84F4-B9D4-BE4D-BFF1-2D24E38ADB5D}"/>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5210735" y="989327"/>
            <a:ext cx="6152030" cy="5059169"/>
          </a:xfrm>
        </p:spPr>
        <p:txBody>
          <a:bodyPr anchor="ctr"/>
          <a:lstStyle>
            <a:lvl1pPr>
              <a:defRPr sz="3000" b="0" i="0">
                <a:solidFill>
                  <a:schemeClr val="tx1"/>
                </a:solidFill>
                <a:latin typeface="DM Sans Medium" pitchFamily="2" charset="77"/>
              </a:defRPr>
            </a:lvl1pPr>
          </a:lstStyle>
          <a:p>
            <a:r>
              <a:rPr lang="en-US"/>
              <a:t>Click to edit section title </a:t>
            </a:r>
            <a:br>
              <a:rPr lang="en-US"/>
            </a:br>
            <a:r>
              <a:rPr lang="en-US"/>
              <a:t>(Option A)</a:t>
            </a:r>
          </a:p>
        </p:txBody>
      </p:sp>
      <p:grpSp>
        <p:nvGrpSpPr>
          <p:cNvPr id="32" name="Group 31">
            <a:extLst>
              <a:ext uri="{FF2B5EF4-FFF2-40B4-BE49-F238E27FC236}">
                <a16:creationId xmlns:a16="http://schemas.microsoft.com/office/drawing/2014/main" id="{FD070F5F-9B0C-5A49-99D5-6B3A5BEF64B2}"/>
              </a:ext>
            </a:extLst>
          </p:cNvPr>
          <p:cNvGrpSpPr/>
          <p:nvPr userDrawn="1"/>
        </p:nvGrpSpPr>
        <p:grpSpPr>
          <a:xfrm>
            <a:off x="0" y="4477926"/>
            <a:ext cx="12191999" cy="2367623"/>
            <a:chOff x="228600" y="396"/>
            <a:chExt cx="14173200" cy="5028804"/>
          </a:xfrm>
          <a:solidFill>
            <a:srgbClr val="414042"/>
          </a:solidFill>
        </p:grpSpPr>
        <p:sp>
          <p:nvSpPr>
            <p:cNvPr id="33" name="Rectangle 32">
              <a:extLst>
                <a:ext uri="{FF2B5EF4-FFF2-40B4-BE49-F238E27FC236}">
                  <a16:creationId xmlns:a16="http://schemas.microsoft.com/office/drawing/2014/main" id="{AECA75D5-A133-5C4C-8B87-690836EA551C}"/>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4" name="Rectangle 33">
              <a:extLst>
                <a:ext uri="{FF2B5EF4-FFF2-40B4-BE49-F238E27FC236}">
                  <a16:creationId xmlns:a16="http://schemas.microsoft.com/office/drawing/2014/main" id="{F734A13E-2C6B-9549-ACEF-0ED3D2F858A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5" name="Rectangle 34">
              <a:extLst>
                <a:ext uri="{FF2B5EF4-FFF2-40B4-BE49-F238E27FC236}">
                  <a16:creationId xmlns:a16="http://schemas.microsoft.com/office/drawing/2014/main" id="{8B48A749-4448-7042-84F6-17645B9D40A0}"/>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6" name="Rectangle 35">
              <a:extLst>
                <a:ext uri="{FF2B5EF4-FFF2-40B4-BE49-F238E27FC236}">
                  <a16:creationId xmlns:a16="http://schemas.microsoft.com/office/drawing/2014/main" id="{F1C20C69-67AB-9D4E-A33A-4B1BE54F601C}"/>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7" name="Rectangle 36">
              <a:extLst>
                <a:ext uri="{FF2B5EF4-FFF2-40B4-BE49-F238E27FC236}">
                  <a16:creationId xmlns:a16="http://schemas.microsoft.com/office/drawing/2014/main" id="{41D724DA-E1DF-984D-948B-1DC4EB2986BD}"/>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8" name="Rectangle 37">
              <a:extLst>
                <a:ext uri="{FF2B5EF4-FFF2-40B4-BE49-F238E27FC236}">
                  <a16:creationId xmlns:a16="http://schemas.microsoft.com/office/drawing/2014/main" id="{E854E062-A4CF-E846-B1A7-2657E21E3E18}"/>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9" name="Rectangle 38">
              <a:extLst>
                <a:ext uri="{FF2B5EF4-FFF2-40B4-BE49-F238E27FC236}">
                  <a16:creationId xmlns:a16="http://schemas.microsoft.com/office/drawing/2014/main" id="{DE136C2C-7EA3-944E-85D5-4AB9FA0786F7}"/>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6" name="Rectangle 45">
              <a:extLst>
                <a:ext uri="{FF2B5EF4-FFF2-40B4-BE49-F238E27FC236}">
                  <a16:creationId xmlns:a16="http://schemas.microsoft.com/office/drawing/2014/main" id="{3B55D9A8-5161-2E4C-BF56-29A745113B4E}"/>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7" name="Rectangle 46">
              <a:extLst>
                <a:ext uri="{FF2B5EF4-FFF2-40B4-BE49-F238E27FC236}">
                  <a16:creationId xmlns:a16="http://schemas.microsoft.com/office/drawing/2014/main" id="{392AAC9F-5A61-FE40-AD32-087CC800D4C7}"/>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8" name="Rectangle 47">
              <a:extLst>
                <a:ext uri="{FF2B5EF4-FFF2-40B4-BE49-F238E27FC236}">
                  <a16:creationId xmlns:a16="http://schemas.microsoft.com/office/drawing/2014/main" id="{DB89EDEA-A6BE-014C-B5CB-01CF8EB76B67}"/>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9" name="Rectangle 48">
              <a:extLst>
                <a:ext uri="{FF2B5EF4-FFF2-40B4-BE49-F238E27FC236}">
                  <a16:creationId xmlns:a16="http://schemas.microsoft.com/office/drawing/2014/main" id="{DBC63857-177B-2546-A9AE-CA990A92BDDB}"/>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0" name="Rectangle 49">
              <a:extLst>
                <a:ext uri="{FF2B5EF4-FFF2-40B4-BE49-F238E27FC236}">
                  <a16:creationId xmlns:a16="http://schemas.microsoft.com/office/drawing/2014/main" id="{448327A6-CC73-654B-9FB7-834BCF6E22E0}"/>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1" name="Rectangle 50">
              <a:extLst>
                <a:ext uri="{FF2B5EF4-FFF2-40B4-BE49-F238E27FC236}">
                  <a16:creationId xmlns:a16="http://schemas.microsoft.com/office/drawing/2014/main" id="{433B0057-AE53-4744-8ADC-82679BFB37B8}"/>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sp>
        <p:nvSpPr>
          <p:cNvPr id="58" name="L-Shape 57">
            <a:extLst>
              <a:ext uri="{FF2B5EF4-FFF2-40B4-BE49-F238E27FC236}">
                <a16:creationId xmlns:a16="http://schemas.microsoft.com/office/drawing/2014/main" id="{822F0A5E-64B0-7F4E-9BCA-CB63C0F6FD52}"/>
              </a:ext>
            </a:extLst>
          </p:cNvPr>
          <p:cNvSpPr/>
          <p:nvPr userDrawn="1"/>
        </p:nvSpPr>
        <p:spPr>
          <a:xfrm rot="13500000">
            <a:off x="334006" y="1732887"/>
            <a:ext cx="3590223" cy="3590223"/>
          </a:xfrm>
          <a:prstGeom prst="corner">
            <a:avLst>
              <a:gd name="adj1" fmla="val 20121"/>
              <a:gd name="adj2" fmla="val 20273"/>
            </a:avLst>
          </a:prstGeom>
          <a:solidFill>
            <a:srgbClr val="414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Tree>
    <p:extLst>
      <p:ext uri="{BB962C8B-B14F-4D97-AF65-F5344CB8AC3E}">
        <p14:creationId xmlns:p14="http://schemas.microsoft.com/office/powerpoint/2010/main" val="1156223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Title Arrow 5">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026D0EB1-EBCC-4C4A-AE8E-44A1922D5D35}"/>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5210735" y="989327"/>
            <a:ext cx="6152030" cy="5033152"/>
          </a:xfrm>
        </p:spPr>
        <p:txBody>
          <a:bodyPr anchor="ctr"/>
          <a:lstStyle>
            <a:lvl1pPr>
              <a:defRPr sz="3000" b="0" i="0">
                <a:solidFill>
                  <a:schemeClr val="tx1"/>
                </a:solidFill>
                <a:latin typeface="DM Sans Medium" pitchFamily="2" charset="77"/>
              </a:defRPr>
            </a:lvl1pPr>
          </a:lstStyle>
          <a:p>
            <a:r>
              <a:rPr lang="en-US"/>
              <a:t>Click to edit section title </a:t>
            </a:r>
            <a:br>
              <a:rPr lang="en-US"/>
            </a:br>
            <a:r>
              <a:rPr lang="en-US"/>
              <a:t>(Option A)</a:t>
            </a:r>
          </a:p>
        </p:txBody>
      </p:sp>
      <p:grpSp>
        <p:nvGrpSpPr>
          <p:cNvPr id="32" name="Group 31">
            <a:extLst>
              <a:ext uri="{FF2B5EF4-FFF2-40B4-BE49-F238E27FC236}">
                <a16:creationId xmlns:a16="http://schemas.microsoft.com/office/drawing/2014/main" id="{FD070F5F-9B0C-5A49-99D5-6B3A5BEF64B2}"/>
              </a:ext>
            </a:extLst>
          </p:cNvPr>
          <p:cNvGrpSpPr/>
          <p:nvPr userDrawn="1"/>
        </p:nvGrpSpPr>
        <p:grpSpPr>
          <a:xfrm>
            <a:off x="0" y="4477926"/>
            <a:ext cx="12191999" cy="2367623"/>
            <a:chOff x="228600" y="396"/>
            <a:chExt cx="14173200" cy="5028804"/>
          </a:xfrm>
          <a:solidFill>
            <a:schemeClr val="bg1"/>
          </a:solidFill>
        </p:grpSpPr>
        <p:sp>
          <p:nvSpPr>
            <p:cNvPr id="33" name="Rectangle 32">
              <a:extLst>
                <a:ext uri="{FF2B5EF4-FFF2-40B4-BE49-F238E27FC236}">
                  <a16:creationId xmlns:a16="http://schemas.microsoft.com/office/drawing/2014/main" id="{AECA75D5-A133-5C4C-8B87-690836EA551C}"/>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4" name="Rectangle 33">
              <a:extLst>
                <a:ext uri="{FF2B5EF4-FFF2-40B4-BE49-F238E27FC236}">
                  <a16:creationId xmlns:a16="http://schemas.microsoft.com/office/drawing/2014/main" id="{F734A13E-2C6B-9549-ACEF-0ED3D2F858A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5" name="Rectangle 34">
              <a:extLst>
                <a:ext uri="{FF2B5EF4-FFF2-40B4-BE49-F238E27FC236}">
                  <a16:creationId xmlns:a16="http://schemas.microsoft.com/office/drawing/2014/main" id="{8B48A749-4448-7042-84F6-17645B9D40A0}"/>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6" name="Rectangle 35">
              <a:extLst>
                <a:ext uri="{FF2B5EF4-FFF2-40B4-BE49-F238E27FC236}">
                  <a16:creationId xmlns:a16="http://schemas.microsoft.com/office/drawing/2014/main" id="{F1C20C69-67AB-9D4E-A33A-4B1BE54F601C}"/>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7" name="Rectangle 36">
              <a:extLst>
                <a:ext uri="{FF2B5EF4-FFF2-40B4-BE49-F238E27FC236}">
                  <a16:creationId xmlns:a16="http://schemas.microsoft.com/office/drawing/2014/main" id="{41D724DA-E1DF-984D-948B-1DC4EB2986BD}"/>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8" name="Rectangle 37">
              <a:extLst>
                <a:ext uri="{FF2B5EF4-FFF2-40B4-BE49-F238E27FC236}">
                  <a16:creationId xmlns:a16="http://schemas.microsoft.com/office/drawing/2014/main" id="{E854E062-A4CF-E846-B1A7-2657E21E3E18}"/>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9" name="Rectangle 38">
              <a:extLst>
                <a:ext uri="{FF2B5EF4-FFF2-40B4-BE49-F238E27FC236}">
                  <a16:creationId xmlns:a16="http://schemas.microsoft.com/office/drawing/2014/main" id="{DE136C2C-7EA3-944E-85D5-4AB9FA0786F7}"/>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6" name="Rectangle 45">
              <a:extLst>
                <a:ext uri="{FF2B5EF4-FFF2-40B4-BE49-F238E27FC236}">
                  <a16:creationId xmlns:a16="http://schemas.microsoft.com/office/drawing/2014/main" id="{3B55D9A8-5161-2E4C-BF56-29A745113B4E}"/>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7" name="Rectangle 46">
              <a:extLst>
                <a:ext uri="{FF2B5EF4-FFF2-40B4-BE49-F238E27FC236}">
                  <a16:creationId xmlns:a16="http://schemas.microsoft.com/office/drawing/2014/main" id="{392AAC9F-5A61-FE40-AD32-087CC800D4C7}"/>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8" name="Rectangle 47">
              <a:extLst>
                <a:ext uri="{FF2B5EF4-FFF2-40B4-BE49-F238E27FC236}">
                  <a16:creationId xmlns:a16="http://schemas.microsoft.com/office/drawing/2014/main" id="{DB89EDEA-A6BE-014C-B5CB-01CF8EB76B67}"/>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9" name="Rectangle 48">
              <a:extLst>
                <a:ext uri="{FF2B5EF4-FFF2-40B4-BE49-F238E27FC236}">
                  <a16:creationId xmlns:a16="http://schemas.microsoft.com/office/drawing/2014/main" id="{DBC63857-177B-2546-A9AE-CA990A92BDDB}"/>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0" name="Rectangle 49">
              <a:extLst>
                <a:ext uri="{FF2B5EF4-FFF2-40B4-BE49-F238E27FC236}">
                  <a16:creationId xmlns:a16="http://schemas.microsoft.com/office/drawing/2014/main" id="{448327A6-CC73-654B-9FB7-834BCF6E22E0}"/>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1" name="Rectangle 50">
              <a:extLst>
                <a:ext uri="{FF2B5EF4-FFF2-40B4-BE49-F238E27FC236}">
                  <a16:creationId xmlns:a16="http://schemas.microsoft.com/office/drawing/2014/main" id="{433B0057-AE53-4744-8ADC-82679BFB37B8}"/>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sp>
        <p:nvSpPr>
          <p:cNvPr id="58" name="L-Shape 57">
            <a:extLst>
              <a:ext uri="{FF2B5EF4-FFF2-40B4-BE49-F238E27FC236}">
                <a16:creationId xmlns:a16="http://schemas.microsoft.com/office/drawing/2014/main" id="{822F0A5E-64B0-7F4E-9BCA-CB63C0F6FD52}"/>
              </a:ext>
            </a:extLst>
          </p:cNvPr>
          <p:cNvSpPr/>
          <p:nvPr userDrawn="1"/>
        </p:nvSpPr>
        <p:spPr>
          <a:xfrm rot="13500000">
            <a:off x="334006" y="1732887"/>
            <a:ext cx="3590223" cy="3590223"/>
          </a:xfrm>
          <a:prstGeom prst="corner">
            <a:avLst>
              <a:gd name="adj1" fmla="val 20121"/>
              <a:gd name="adj2" fmla="val 202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Tree>
    <p:extLst>
      <p:ext uri="{BB962C8B-B14F-4D97-AF65-F5344CB8AC3E}">
        <p14:creationId xmlns:p14="http://schemas.microsoft.com/office/powerpoint/2010/main" val="418282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 Title Arrow 7">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6CCC0E80-3E79-2744-A523-D983679762D3}"/>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5212080" y="990600"/>
            <a:ext cx="6149340" cy="5059680"/>
          </a:xfrm>
        </p:spPr>
        <p:txBody>
          <a:bodyPr anchor="ctr"/>
          <a:lstStyle>
            <a:lvl1pPr>
              <a:defRPr sz="3000" b="0" i="0">
                <a:solidFill>
                  <a:schemeClr val="tx1"/>
                </a:solidFill>
                <a:latin typeface="DM Sans Medium" pitchFamily="2" charset="77"/>
              </a:defRPr>
            </a:lvl1pPr>
          </a:lstStyle>
          <a:p>
            <a:r>
              <a:rPr lang="en-US"/>
              <a:t>Click to edit section title </a:t>
            </a:r>
            <a:br>
              <a:rPr lang="en-US"/>
            </a:br>
            <a:r>
              <a:rPr lang="en-US"/>
              <a:t>(Option A)</a:t>
            </a:r>
          </a:p>
        </p:txBody>
      </p:sp>
      <p:grpSp>
        <p:nvGrpSpPr>
          <p:cNvPr id="32" name="Group 31">
            <a:extLst>
              <a:ext uri="{FF2B5EF4-FFF2-40B4-BE49-F238E27FC236}">
                <a16:creationId xmlns:a16="http://schemas.microsoft.com/office/drawing/2014/main" id="{FD070F5F-9B0C-5A49-99D5-6B3A5BEF64B2}"/>
              </a:ext>
            </a:extLst>
          </p:cNvPr>
          <p:cNvGrpSpPr/>
          <p:nvPr userDrawn="1"/>
        </p:nvGrpSpPr>
        <p:grpSpPr>
          <a:xfrm>
            <a:off x="0" y="4477926"/>
            <a:ext cx="12191999" cy="2367623"/>
            <a:chOff x="228600" y="396"/>
            <a:chExt cx="14173200" cy="5028804"/>
          </a:xfrm>
          <a:solidFill>
            <a:schemeClr val="tx2">
              <a:alpha val="50000"/>
            </a:schemeClr>
          </a:solidFill>
        </p:grpSpPr>
        <p:sp>
          <p:nvSpPr>
            <p:cNvPr id="33" name="Rectangle 32">
              <a:extLst>
                <a:ext uri="{FF2B5EF4-FFF2-40B4-BE49-F238E27FC236}">
                  <a16:creationId xmlns:a16="http://schemas.microsoft.com/office/drawing/2014/main" id="{AECA75D5-A133-5C4C-8B87-690836EA551C}"/>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4" name="Rectangle 33">
              <a:extLst>
                <a:ext uri="{FF2B5EF4-FFF2-40B4-BE49-F238E27FC236}">
                  <a16:creationId xmlns:a16="http://schemas.microsoft.com/office/drawing/2014/main" id="{F734A13E-2C6B-9549-ACEF-0ED3D2F858A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5" name="Rectangle 34">
              <a:extLst>
                <a:ext uri="{FF2B5EF4-FFF2-40B4-BE49-F238E27FC236}">
                  <a16:creationId xmlns:a16="http://schemas.microsoft.com/office/drawing/2014/main" id="{8B48A749-4448-7042-84F6-17645B9D40A0}"/>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6" name="Rectangle 35">
              <a:extLst>
                <a:ext uri="{FF2B5EF4-FFF2-40B4-BE49-F238E27FC236}">
                  <a16:creationId xmlns:a16="http://schemas.microsoft.com/office/drawing/2014/main" id="{F1C20C69-67AB-9D4E-A33A-4B1BE54F601C}"/>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7" name="Rectangle 36">
              <a:extLst>
                <a:ext uri="{FF2B5EF4-FFF2-40B4-BE49-F238E27FC236}">
                  <a16:creationId xmlns:a16="http://schemas.microsoft.com/office/drawing/2014/main" id="{41D724DA-E1DF-984D-948B-1DC4EB2986BD}"/>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8" name="Rectangle 37">
              <a:extLst>
                <a:ext uri="{FF2B5EF4-FFF2-40B4-BE49-F238E27FC236}">
                  <a16:creationId xmlns:a16="http://schemas.microsoft.com/office/drawing/2014/main" id="{E854E062-A4CF-E846-B1A7-2657E21E3E18}"/>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9" name="Rectangle 38">
              <a:extLst>
                <a:ext uri="{FF2B5EF4-FFF2-40B4-BE49-F238E27FC236}">
                  <a16:creationId xmlns:a16="http://schemas.microsoft.com/office/drawing/2014/main" id="{DE136C2C-7EA3-944E-85D5-4AB9FA0786F7}"/>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6" name="Rectangle 45">
              <a:extLst>
                <a:ext uri="{FF2B5EF4-FFF2-40B4-BE49-F238E27FC236}">
                  <a16:creationId xmlns:a16="http://schemas.microsoft.com/office/drawing/2014/main" id="{3B55D9A8-5161-2E4C-BF56-29A745113B4E}"/>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7" name="Rectangle 46">
              <a:extLst>
                <a:ext uri="{FF2B5EF4-FFF2-40B4-BE49-F238E27FC236}">
                  <a16:creationId xmlns:a16="http://schemas.microsoft.com/office/drawing/2014/main" id="{392AAC9F-5A61-FE40-AD32-087CC800D4C7}"/>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8" name="Rectangle 47">
              <a:extLst>
                <a:ext uri="{FF2B5EF4-FFF2-40B4-BE49-F238E27FC236}">
                  <a16:creationId xmlns:a16="http://schemas.microsoft.com/office/drawing/2014/main" id="{DB89EDEA-A6BE-014C-B5CB-01CF8EB76B67}"/>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9" name="Rectangle 48">
              <a:extLst>
                <a:ext uri="{FF2B5EF4-FFF2-40B4-BE49-F238E27FC236}">
                  <a16:creationId xmlns:a16="http://schemas.microsoft.com/office/drawing/2014/main" id="{DBC63857-177B-2546-A9AE-CA990A92BDDB}"/>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0" name="Rectangle 49">
              <a:extLst>
                <a:ext uri="{FF2B5EF4-FFF2-40B4-BE49-F238E27FC236}">
                  <a16:creationId xmlns:a16="http://schemas.microsoft.com/office/drawing/2014/main" id="{448327A6-CC73-654B-9FB7-834BCF6E22E0}"/>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1" name="Rectangle 50">
              <a:extLst>
                <a:ext uri="{FF2B5EF4-FFF2-40B4-BE49-F238E27FC236}">
                  <a16:creationId xmlns:a16="http://schemas.microsoft.com/office/drawing/2014/main" id="{433B0057-AE53-4744-8ADC-82679BFB37B8}"/>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sp>
        <p:nvSpPr>
          <p:cNvPr id="58" name="L-Shape 57">
            <a:extLst>
              <a:ext uri="{FF2B5EF4-FFF2-40B4-BE49-F238E27FC236}">
                <a16:creationId xmlns:a16="http://schemas.microsoft.com/office/drawing/2014/main" id="{822F0A5E-64B0-7F4E-9BCA-CB63C0F6FD52}"/>
              </a:ext>
            </a:extLst>
          </p:cNvPr>
          <p:cNvSpPr/>
          <p:nvPr userDrawn="1"/>
        </p:nvSpPr>
        <p:spPr>
          <a:xfrm rot="13500000">
            <a:off x="334006" y="1732887"/>
            <a:ext cx="3590223" cy="3590223"/>
          </a:xfrm>
          <a:prstGeom prst="corner">
            <a:avLst>
              <a:gd name="adj1" fmla="val 20121"/>
              <a:gd name="adj2" fmla="val 202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Tree>
    <p:extLst>
      <p:ext uri="{BB962C8B-B14F-4D97-AF65-F5344CB8AC3E}">
        <p14:creationId xmlns:p14="http://schemas.microsoft.com/office/powerpoint/2010/main" val="924622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Title Stripes 2">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B6DE1F14-3F55-E145-8305-8C92D97853FB}"/>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nvGrpSpPr>
          <p:cNvPr id="36" name="Group 35">
            <a:extLst>
              <a:ext uri="{FF2B5EF4-FFF2-40B4-BE49-F238E27FC236}">
                <a16:creationId xmlns:a16="http://schemas.microsoft.com/office/drawing/2014/main" id="{9E04304A-A1E4-FD46-A3D4-9DE74FA0D2E5}"/>
              </a:ext>
            </a:extLst>
          </p:cNvPr>
          <p:cNvGrpSpPr/>
          <p:nvPr userDrawn="1"/>
        </p:nvGrpSpPr>
        <p:grpSpPr>
          <a:xfrm>
            <a:off x="1" y="330"/>
            <a:ext cx="12191999" cy="6857671"/>
            <a:chOff x="228600" y="396"/>
            <a:chExt cx="14173200" cy="5028804"/>
          </a:xfrm>
          <a:solidFill>
            <a:srgbClr val="F0B819"/>
          </a:solidFill>
        </p:grpSpPr>
        <p:sp>
          <p:nvSpPr>
            <p:cNvPr id="37" name="Rectangle 36">
              <a:extLst>
                <a:ext uri="{FF2B5EF4-FFF2-40B4-BE49-F238E27FC236}">
                  <a16:creationId xmlns:a16="http://schemas.microsoft.com/office/drawing/2014/main" id="{B9A27931-C1A7-4B4A-8500-BFD8B829FD6D}"/>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8" name="Rectangle 37">
              <a:extLst>
                <a:ext uri="{FF2B5EF4-FFF2-40B4-BE49-F238E27FC236}">
                  <a16:creationId xmlns:a16="http://schemas.microsoft.com/office/drawing/2014/main" id="{4F8656A2-416D-1D43-B013-8F5DCFAA4CC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9" name="Rectangle 38">
              <a:extLst>
                <a:ext uri="{FF2B5EF4-FFF2-40B4-BE49-F238E27FC236}">
                  <a16:creationId xmlns:a16="http://schemas.microsoft.com/office/drawing/2014/main" id="{07639180-CBCB-C24F-AB86-532E0D62DC7F}"/>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0" name="Rectangle 39">
              <a:extLst>
                <a:ext uri="{FF2B5EF4-FFF2-40B4-BE49-F238E27FC236}">
                  <a16:creationId xmlns:a16="http://schemas.microsoft.com/office/drawing/2014/main" id="{BEF5FF3D-18D8-0349-B734-F754E7D5D8D1}"/>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1" name="Rectangle 40">
              <a:extLst>
                <a:ext uri="{FF2B5EF4-FFF2-40B4-BE49-F238E27FC236}">
                  <a16:creationId xmlns:a16="http://schemas.microsoft.com/office/drawing/2014/main" id="{0AD2FAC5-EBB5-5746-871A-15D38789F717}"/>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2" name="Rectangle 41">
              <a:extLst>
                <a:ext uri="{FF2B5EF4-FFF2-40B4-BE49-F238E27FC236}">
                  <a16:creationId xmlns:a16="http://schemas.microsoft.com/office/drawing/2014/main" id="{7EC9C21C-4CAB-7E46-9BF1-F7DD713FD4A5}"/>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3" name="Rectangle 42">
              <a:extLst>
                <a:ext uri="{FF2B5EF4-FFF2-40B4-BE49-F238E27FC236}">
                  <a16:creationId xmlns:a16="http://schemas.microsoft.com/office/drawing/2014/main" id="{F8CCA382-AFE5-D740-9C11-6B01C5E0D223}"/>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4" name="Rectangle 43">
              <a:extLst>
                <a:ext uri="{FF2B5EF4-FFF2-40B4-BE49-F238E27FC236}">
                  <a16:creationId xmlns:a16="http://schemas.microsoft.com/office/drawing/2014/main" id="{EEA0D443-1A6C-4E47-9FE4-C108CA6BCFA0}"/>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5" name="Rectangle 44">
              <a:extLst>
                <a:ext uri="{FF2B5EF4-FFF2-40B4-BE49-F238E27FC236}">
                  <a16:creationId xmlns:a16="http://schemas.microsoft.com/office/drawing/2014/main" id="{67AA0450-8678-B84B-81D1-1AC80415BD6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6" name="Rectangle 45">
              <a:extLst>
                <a:ext uri="{FF2B5EF4-FFF2-40B4-BE49-F238E27FC236}">
                  <a16:creationId xmlns:a16="http://schemas.microsoft.com/office/drawing/2014/main" id="{C704FA23-21A9-C847-9EF8-4EC62626999D}"/>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7" name="Rectangle 46">
              <a:extLst>
                <a:ext uri="{FF2B5EF4-FFF2-40B4-BE49-F238E27FC236}">
                  <a16:creationId xmlns:a16="http://schemas.microsoft.com/office/drawing/2014/main" id="{2992DC29-FA87-C947-B07F-400BA02F4FAD}"/>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8" name="Rectangle 47">
              <a:extLst>
                <a:ext uri="{FF2B5EF4-FFF2-40B4-BE49-F238E27FC236}">
                  <a16:creationId xmlns:a16="http://schemas.microsoft.com/office/drawing/2014/main" id="{09836F18-D7F3-984D-9CEC-51C8794E7B9B}"/>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9" name="Rectangle 48">
              <a:extLst>
                <a:ext uri="{FF2B5EF4-FFF2-40B4-BE49-F238E27FC236}">
                  <a16:creationId xmlns:a16="http://schemas.microsoft.com/office/drawing/2014/main" id="{71D0E258-881E-A849-9C53-9FBB6B69C7EA}"/>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0" name="Rectangle 49">
              <a:extLst>
                <a:ext uri="{FF2B5EF4-FFF2-40B4-BE49-F238E27FC236}">
                  <a16:creationId xmlns:a16="http://schemas.microsoft.com/office/drawing/2014/main" id="{9494A1DD-21C7-DE43-931B-3A85C046CBB0}"/>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1" name="Rectangle 50">
              <a:extLst>
                <a:ext uri="{FF2B5EF4-FFF2-40B4-BE49-F238E27FC236}">
                  <a16:creationId xmlns:a16="http://schemas.microsoft.com/office/drawing/2014/main" id="{CDBDEDA7-2D83-4442-BD78-9C8C23FF238B}"/>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2" name="Rectangle 51">
              <a:extLst>
                <a:ext uri="{FF2B5EF4-FFF2-40B4-BE49-F238E27FC236}">
                  <a16:creationId xmlns:a16="http://schemas.microsoft.com/office/drawing/2014/main" id="{D236C02B-D921-204D-8D72-D545F5B6936C}"/>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3" name="Rectangle 52">
              <a:extLst>
                <a:ext uri="{FF2B5EF4-FFF2-40B4-BE49-F238E27FC236}">
                  <a16:creationId xmlns:a16="http://schemas.microsoft.com/office/drawing/2014/main" id="{452AA02D-8E8A-7D47-ACAE-6DB2CBF82A5C}"/>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4" name="Rectangle 53">
              <a:extLst>
                <a:ext uri="{FF2B5EF4-FFF2-40B4-BE49-F238E27FC236}">
                  <a16:creationId xmlns:a16="http://schemas.microsoft.com/office/drawing/2014/main" id="{64B254D6-60AB-5C4D-ADF1-483CED7F62A4}"/>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5" name="Rectangle 54">
              <a:extLst>
                <a:ext uri="{FF2B5EF4-FFF2-40B4-BE49-F238E27FC236}">
                  <a16:creationId xmlns:a16="http://schemas.microsoft.com/office/drawing/2014/main" id="{02A6C21D-FA75-124D-BEF7-D6EC59CE0796}"/>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6" name="Rectangle 55">
              <a:extLst>
                <a:ext uri="{FF2B5EF4-FFF2-40B4-BE49-F238E27FC236}">
                  <a16:creationId xmlns:a16="http://schemas.microsoft.com/office/drawing/2014/main" id="{EFA08D72-8D15-0748-B63F-ECD2A57C16E0}"/>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7" name="Rectangle 56">
              <a:extLst>
                <a:ext uri="{FF2B5EF4-FFF2-40B4-BE49-F238E27FC236}">
                  <a16:creationId xmlns:a16="http://schemas.microsoft.com/office/drawing/2014/main" id="{79DC2CAA-6944-9444-9216-E89D677BF4F4}"/>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8" name="Rectangle 57">
              <a:extLst>
                <a:ext uri="{FF2B5EF4-FFF2-40B4-BE49-F238E27FC236}">
                  <a16:creationId xmlns:a16="http://schemas.microsoft.com/office/drawing/2014/main" id="{1E0876FD-D45A-FC47-8ACB-6F158F9EE581}"/>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9" name="Rectangle 58">
              <a:extLst>
                <a:ext uri="{FF2B5EF4-FFF2-40B4-BE49-F238E27FC236}">
                  <a16:creationId xmlns:a16="http://schemas.microsoft.com/office/drawing/2014/main" id="{45F4C5A6-8A6E-F148-A84E-3C484795CBB0}"/>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60" name="Rectangle 59">
              <a:extLst>
                <a:ext uri="{FF2B5EF4-FFF2-40B4-BE49-F238E27FC236}">
                  <a16:creationId xmlns:a16="http://schemas.microsoft.com/office/drawing/2014/main" id="{A5214CCC-7C31-9543-8E5E-79DEBF1A5AA4}"/>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61" name="Rectangle 60">
              <a:extLst>
                <a:ext uri="{FF2B5EF4-FFF2-40B4-BE49-F238E27FC236}">
                  <a16:creationId xmlns:a16="http://schemas.microsoft.com/office/drawing/2014/main" id="{91E83C3F-AFE9-ED46-A823-0986B2649E9C}"/>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1410607" y="3015207"/>
            <a:ext cx="10287000" cy="1325563"/>
          </a:xfrm>
        </p:spPr>
        <p:txBody>
          <a:bodyPr anchor="b"/>
          <a:lstStyle>
            <a:lvl1pPr>
              <a:defRPr sz="4000" b="0" i="0">
                <a:solidFill>
                  <a:schemeClr val="bg1"/>
                </a:solidFill>
                <a:latin typeface="DM Sans Medium" pitchFamily="2" charset="77"/>
              </a:defRPr>
            </a:lvl1pPr>
          </a:lstStyle>
          <a:p>
            <a:r>
              <a:rPr lang="en-US"/>
              <a:t>Click to edit Master title style (Option C)</a:t>
            </a:r>
          </a:p>
        </p:txBody>
      </p:sp>
      <p:pic>
        <p:nvPicPr>
          <p:cNvPr id="62" name="Picture 61"/>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32810" y="3756225"/>
            <a:ext cx="474556" cy="483241"/>
          </a:xfrm>
          <a:prstGeom prst="rect">
            <a:avLst/>
          </a:prstGeom>
        </p:spPr>
      </p:pic>
    </p:spTree>
    <p:extLst>
      <p:ext uri="{BB962C8B-B14F-4D97-AF65-F5344CB8AC3E}">
        <p14:creationId xmlns:p14="http://schemas.microsoft.com/office/powerpoint/2010/main" val="3014280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Text Alt">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3525865" y="1397000"/>
            <a:ext cx="7777135" cy="4287550"/>
          </a:xfrm>
          <a:prstGeom prst="rect">
            <a:avLst/>
          </a:prstGeom>
        </p:spPr>
        <p:txBody>
          <a:bodyPr/>
          <a:lstStyle>
            <a:lvl1pPr marL="0" indent="0">
              <a:spcAft>
                <a:spcPct val="0"/>
              </a:spcAft>
              <a:buNone/>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85757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 Break Quot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p:nvPr>
        </p:nvSpPr>
        <p:spPr>
          <a:xfrm>
            <a:off x="3827662" y="1428750"/>
            <a:ext cx="4173338" cy="4238625"/>
          </a:xfrm>
        </p:spPr>
        <p:txBody>
          <a:bodyPr anchor="ctr"/>
          <a:lstStyle>
            <a:lvl1pPr>
              <a:defRPr sz="3000" b="0" i="0">
                <a:solidFill>
                  <a:schemeClr val="tx1"/>
                </a:solidFill>
                <a:latin typeface="DM Sans Medium" pitchFamily="2" charset="77"/>
              </a:defRPr>
            </a:lvl1pPr>
          </a:lstStyle>
          <a:p>
            <a:r>
              <a:rPr lang="en-US"/>
              <a:t>Click to edit Master title style</a:t>
            </a:r>
          </a:p>
        </p:txBody>
      </p:sp>
      <p:sp>
        <p:nvSpPr>
          <p:cNvPr id="58" name="L-Shape 57">
            <a:extLst>
              <a:ext uri="{FF2B5EF4-FFF2-40B4-BE49-F238E27FC236}">
                <a16:creationId xmlns:a16="http://schemas.microsoft.com/office/drawing/2014/main" id="{822F0A5E-64B0-7F4E-9BCA-CB63C0F6FD52}"/>
              </a:ext>
            </a:extLst>
          </p:cNvPr>
          <p:cNvSpPr/>
          <p:nvPr userDrawn="1"/>
        </p:nvSpPr>
        <p:spPr>
          <a:xfrm rot="13500000">
            <a:off x="827173" y="2525799"/>
            <a:ext cx="2080724" cy="2080724"/>
          </a:xfrm>
          <a:prstGeom prst="corner">
            <a:avLst>
              <a:gd name="adj1" fmla="val 20121"/>
              <a:gd name="adj2" fmla="val 2027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
        <p:nvSpPr>
          <p:cNvPr id="8" name="Slide Number Placeholder 7"/>
          <p:cNvSpPr>
            <a:spLocks noGrp="1"/>
          </p:cNvSpPr>
          <p:nvPr>
            <p:ph type="sldNum" sz="quarter" idx="12"/>
          </p:nvPr>
        </p:nvSpPr>
        <p:spPr>
          <a:xfrm>
            <a:off x="9526815" y="6349494"/>
            <a:ext cx="2411186" cy="365125"/>
          </a:xfrm>
        </p:spPr>
        <p:txBody>
          <a:bodyPr/>
          <a:lstStyle/>
          <a:p>
            <a:fld id="{F384092C-9B9C-9748-AC6A-F06C9D03AD52}" type="slidenum">
              <a:rPr lang="en-US" smtClean="0"/>
              <a:t>‹#›</a:t>
            </a:fld>
            <a:endParaRPr lang="en-US"/>
          </a:p>
        </p:txBody>
      </p:sp>
    </p:spTree>
    <p:extLst>
      <p:ext uri="{BB962C8B-B14F-4D97-AF65-F5344CB8AC3E}">
        <p14:creationId xmlns:p14="http://schemas.microsoft.com/office/powerpoint/2010/main" val="1032602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Break Quot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p:nvPr>
        </p:nvSpPr>
        <p:spPr>
          <a:xfrm>
            <a:off x="3827662" y="1428750"/>
            <a:ext cx="4173338" cy="4238625"/>
          </a:xfrm>
        </p:spPr>
        <p:txBody>
          <a:bodyPr anchor="ctr"/>
          <a:lstStyle>
            <a:lvl1pPr>
              <a:defRPr sz="3000" b="0" i="0">
                <a:solidFill>
                  <a:schemeClr val="tx1"/>
                </a:solidFill>
                <a:latin typeface="DM Sans Medium" pitchFamily="2" charset="77"/>
              </a:defRPr>
            </a:lvl1pPr>
          </a:lstStyle>
          <a:p>
            <a:r>
              <a:rPr lang="en-US"/>
              <a:t>Click to edit Master title style</a:t>
            </a:r>
          </a:p>
        </p:txBody>
      </p:sp>
      <p:sp>
        <p:nvSpPr>
          <p:cNvPr id="4" name="L-Shape 3">
            <a:extLst>
              <a:ext uri="{FF2B5EF4-FFF2-40B4-BE49-F238E27FC236}">
                <a16:creationId xmlns:a16="http://schemas.microsoft.com/office/drawing/2014/main" id="{822F0A5E-64B0-7F4E-9BCA-CB63C0F6FD52}"/>
              </a:ext>
            </a:extLst>
          </p:cNvPr>
          <p:cNvSpPr/>
          <p:nvPr userDrawn="1"/>
        </p:nvSpPr>
        <p:spPr>
          <a:xfrm rot="13500000">
            <a:off x="827173" y="2525799"/>
            <a:ext cx="2080724" cy="2080724"/>
          </a:xfrm>
          <a:prstGeom prst="corner">
            <a:avLst>
              <a:gd name="adj1" fmla="val 20121"/>
              <a:gd name="adj2" fmla="val 20273"/>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
        <p:nvSpPr>
          <p:cNvPr id="10" name="Slide Number Placeholder 7">
            <a:extLst>
              <a:ext uri="{FF2B5EF4-FFF2-40B4-BE49-F238E27FC236}">
                <a16:creationId xmlns:a16="http://schemas.microsoft.com/office/drawing/2014/main" id="{41C1A6ED-0579-9948-A51F-E143D35FD65E}"/>
              </a:ext>
            </a:extLst>
          </p:cNvPr>
          <p:cNvSpPr>
            <a:spLocks noGrp="1"/>
          </p:cNvSpPr>
          <p:nvPr>
            <p:ph type="sldNum" sz="quarter" idx="12"/>
          </p:nvPr>
        </p:nvSpPr>
        <p:spPr>
          <a:xfrm>
            <a:off x="9526815" y="6349494"/>
            <a:ext cx="2411186" cy="365125"/>
          </a:xfrm>
        </p:spPr>
        <p:txBody>
          <a:bodyPr/>
          <a:lstStyle/>
          <a:p>
            <a:fld id="{F384092C-9B9C-9748-AC6A-F06C9D03AD5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Break Quot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p:nvPr>
        </p:nvSpPr>
        <p:spPr>
          <a:xfrm>
            <a:off x="3827662" y="1428750"/>
            <a:ext cx="4173338" cy="4238625"/>
          </a:xfrm>
        </p:spPr>
        <p:txBody>
          <a:bodyPr anchor="ctr"/>
          <a:lstStyle>
            <a:lvl1pPr>
              <a:defRPr sz="3000" b="0" i="0">
                <a:solidFill>
                  <a:schemeClr val="tx1"/>
                </a:solidFill>
                <a:latin typeface="DM Sans Medium" pitchFamily="2" charset="77"/>
              </a:defRPr>
            </a:lvl1pPr>
          </a:lstStyle>
          <a:p>
            <a:r>
              <a:rPr lang="en-US"/>
              <a:t>Click to edit Master title style</a:t>
            </a:r>
          </a:p>
        </p:txBody>
      </p:sp>
      <p:sp>
        <p:nvSpPr>
          <p:cNvPr id="4" name="L-Shape 3">
            <a:extLst>
              <a:ext uri="{FF2B5EF4-FFF2-40B4-BE49-F238E27FC236}">
                <a16:creationId xmlns:a16="http://schemas.microsoft.com/office/drawing/2014/main" id="{822F0A5E-64B0-7F4E-9BCA-CB63C0F6FD52}"/>
              </a:ext>
            </a:extLst>
          </p:cNvPr>
          <p:cNvSpPr/>
          <p:nvPr userDrawn="1"/>
        </p:nvSpPr>
        <p:spPr>
          <a:xfrm rot="13500000">
            <a:off x="827173" y="2525799"/>
            <a:ext cx="2080724" cy="2080724"/>
          </a:xfrm>
          <a:prstGeom prst="corner">
            <a:avLst>
              <a:gd name="adj1" fmla="val 20121"/>
              <a:gd name="adj2" fmla="val 20273"/>
            </a:avLst>
          </a:prstGeom>
          <a:solidFill>
            <a:srgbClr val="BCB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
        <p:nvSpPr>
          <p:cNvPr id="10" name="Slide Number Placeholder 7">
            <a:extLst>
              <a:ext uri="{FF2B5EF4-FFF2-40B4-BE49-F238E27FC236}">
                <a16:creationId xmlns:a16="http://schemas.microsoft.com/office/drawing/2014/main" id="{9567393D-1C3F-354F-B863-4763826157CF}"/>
              </a:ext>
            </a:extLst>
          </p:cNvPr>
          <p:cNvSpPr>
            <a:spLocks noGrp="1"/>
          </p:cNvSpPr>
          <p:nvPr>
            <p:ph type="sldNum" sz="quarter" idx="12"/>
          </p:nvPr>
        </p:nvSpPr>
        <p:spPr>
          <a:xfrm>
            <a:off x="9526815" y="6349494"/>
            <a:ext cx="2411186" cy="365125"/>
          </a:xfrm>
        </p:spPr>
        <p:txBody>
          <a:bodyPr/>
          <a:lstStyle/>
          <a:p>
            <a:fld id="{F384092C-9B9C-9748-AC6A-F06C9D03AD5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Break Quot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p:nvPr>
        </p:nvSpPr>
        <p:spPr>
          <a:xfrm>
            <a:off x="3827662" y="1428750"/>
            <a:ext cx="4173338" cy="4238625"/>
          </a:xfrm>
        </p:spPr>
        <p:txBody>
          <a:bodyPr anchor="ctr"/>
          <a:lstStyle>
            <a:lvl1pPr>
              <a:defRPr sz="3000" b="0" i="0">
                <a:solidFill>
                  <a:schemeClr val="tx1"/>
                </a:solidFill>
                <a:latin typeface="DM Sans Medium" pitchFamily="2" charset="77"/>
              </a:defRPr>
            </a:lvl1pPr>
          </a:lstStyle>
          <a:p>
            <a:r>
              <a:rPr lang="en-US"/>
              <a:t>Click to edit Master title style</a:t>
            </a:r>
          </a:p>
        </p:txBody>
      </p:sp>
      <p:sp>
        <p:nvSpPr>
          <p:cNvPr id="4" name="L-Shape 3">
            <a:extLst>
              <a:ext uri="{FF2B5EF4-FFF2-40B4-BE49-F238E27FC236}">
                <a16:creationId xmlns:a16="http://schemas.microsoft.com/office/drawing/2014/main" id="{822F0A5E-64B0-7F4E-9BCA-CB63C0F6FD52}"/>
              </a:ext>
            </a:extLst>
          </p:cNvPr>
          <p:cNvSpPr/>
          <p:nvPr userDrawn="1"/>
        </p:nvSpPr>
        <p:spPr>
          <a:xfrm rot="13500000">
            <a:off x="827173" y="2525799"/>
            <a:ext cx="2080724" cy="2080724"/>
          </a:xfrm>
          <a:prstGeom prst="corner">
            <a:avLst>
              <a:gd name="adj1" fmla="val 20121"/>
              <a:gd name="adj2" fmla="val 20273"/>
            </a:avLst>
          </a:prstGeom>
          <a:solidFill>
            <a:srgbClr val="5BC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
        <p:nvSpPr>
          <p:cNvPr id="10" name="Slide Number Placeholder 7">
            <a:extLst>
              <a:ext uri="{FF2B5EF4-FFF2-40B4-BE49-F238E27FC236}">
                <a16:creationId xmlns:a16="http://schemas.microsoft.com/office/drawing/2014/main" id="{7ECC448B-9D38-6D41-A019-FE25E5822B61}"/>
              </a:ext>
            </a:extLst>
          </p:cNvPr>
          <p:cNvSpPr>
            <a:spLocks noGrp="1"/>
          </p:cNvSpPr>
          <p:nvPr>
            <p:ph type="sldNum" sz="quarter" idx="12"/>
          </p:nvPr>
        </p:nvSpPr>
        <p:spPr>
          <a:xfrm>
            <a:off x="9526815" y="6349494"/>
            <a:ext cx="2411186" cy="365125"/>
          </a:xfrm>
        </p:spPr>
        <p:txBody>
          <a:bodyPr/>
          <a:lstStyle/>
          <a:p>
            <a:fld id="{F384092C-9B9C-9748-AC6A-F06C9D03AD5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ection Break Quote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p:nvPr>
        </p:nvSpPr>
        <p:spPr>
          <a:xfrm>
            <a:off x="3827662" y="1428750"/>
            <a:ext cx="4173338" cy="4238625"/>
          </a:xfrm>
        </p:spPr>
        <p:txBody>
          <a:bodyPr anchor="ctr"/>
          <a:lstStyle>
            <a:lvl1pPr>
              <a:defRPr sz="3000" b="0" i="0">
                <a:solidFill>
                  <a:schemeClr val="tx1"/>
                </a:solidFill>
                <a:latin typeface="DM Sans Medium" pitchFamily="2" charset="77"/>
              </a:defRPr>
            </a:lvl1pPr>
          </a:lstStyle>
          <a:p>
            <a:r>
              <a:rPr lang="en-US"/>
              <a:t>Click to edit Master title style</a:t>
            </a:r>
          </a:p>
        </p:txBody>
      </p:sp>
      <p:sp>
        <p:nvSpPr>
          <p:cNvPr id="4" name="L-Shape 3">
            <a:extLst>
              <a:ext uri="{FF2B5EF4-FFF2-40B4-BE49-F238E27FC236}">
                <a16:creationId xmlns:a16="http://schemas.microsoft.com/office/drawing/2014/main" id="{822F0A5E-64B0-7F4E-9BCA-CB63C0F6FD52}"/>
              </a:ext>
            </a:extLst>
          </p:cNvPr>
          <p:cNvSpPr/>
          <p:nvPr userDrawn="1"/>
        </p:nvSpPr>
        <p:spPr>
          <a:xfrm rot="13500000">
            <a:off x="827173" y="2525799"/>
            <a:ext cx="2080724" cy="2080724"/>
          </a:xfrm>
          <a:prstGeom prst="corner">
            <a:avLst>
              <a:gd name="adj1" fmla="val 20121"/>
              <a:gd name="adj2" fmla="val 20273"/>
            </a:avLst>
          </a:prstGeom>
          <a:solidFill>
            <a:srgbClr val="0785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
        <p:nvSpPr>
          <p:cNvPr id="10" name="Slide Number Placeholder 7">
            <a:extLst>
              <a:ext uri="{FF2B5EF4-FFF2-40B4-BE49-F238E27FC236}">
                <a16:creationId xmlns:a16="http://schemas.microsoft.com/office/drawing/2014/main" id="{5A3FE428-8DC7-AF48-AF27-3EA59F6A606C}"/>
              </a:ext>
            </a:extLst>
          </p:cNvPr>
          <p:cNvSpPr>
            <a:spLocks noGrp="1"/>
          </p:cNvSpPr>
          <p:nvPr>
            <p:ph type="sldNum" sz="quarter" idx="12"/>
          </p:nvPr>
        </p:nvSpPr>
        <p:spPr>
          <a:xfrm>
            <a:off x="9526815" y="6349494"/>
            <a:ext cx="2411186" cy="365125"/>
          </a:xfrm>
        </p:spPr>
        <p:txBody>
          <a:bodyPr/>
          <a:lstStyle/>
          <a:p>
            <a:fld id="{F384092C-9B9C-9748-AC6A-F06C9D03AD5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Breaker Photo 1">
    <p:spTree>
      <p:nvGrpSpPr>
        <p:cNvPr id="1" name=""/>
        <p:cNvGrpSpPr/>
        <p:nvPr/>
      </p:nvGrpSpPr>
      <p:grpSpPr>
        <a:xfrm>
          <a:off x="0" y="0"/>
          <a:ext cx="0" cy="0"/>
          <a:chOff x="0" y="0"/>
          <a:chExt cx="0" cy="0"/>
        </a:xfrm>
      </p:grpSpPr>
      <p:sp>
        <p:nvSpPr>
          <p:cNvPr id="2" name="Title 1"/>
          <p:cNvSpPr>
            <a:spLocks noGrp="1"/>
          </p:cNvSpPr>
          <p:nvPr>
            <p:ph type="title"/>
          </p:nvPr>
        </p:nvSpPr>
        <p:spPr>
          <a:xfrm>
            <a:off x="1210914" y="414084"/>
            <a:ext cx="10466890" cy="1515663"/>
          </a:xfrm>
        </p:spPr>
        <p:txBody>
          <a:bodyPr anchor="b"/>
          <a:lstStyle>
            <a:lvl1pPr>
              <a:defRPr sz="5000">
                <a:solidFill>
                  <a:srgbClr val="BCBEC0"/>
                </a:solidFill>
              </a:defRPr>
            </a:lvl1pPr>
          </a:lstStyle>
          <a:p>
            <a:r>
              <a:rPr lang="en-US"/>
              <a:t>Click to edit Master title style</a:t>
            </a:r>
          </a:p>
        </p:txBody>
      </p:sp>
      <p:sp>
        <p:nvSpPr>
          <p:cNvPr id="7" name="Text Placeholder 6"/>
          <p:cNvSpPr>
            <a:spLocks noGrp="1"/>
          </p:cNvSpPr>
          <p:nvPr>
            <p:ph type="body" sz="quarter" idx="13"/>
          </p:nvPr>
        </p:nvSpPr>
        <p:spPr>
          <a:xfrm>
            <a:off x="453780" y="2216089"/>
            <a:ext cx="9717263" cy="847962"/>
          </a:xfrm>
          <a:prstGeom prst="rect">
            <a:avLst/>
          </a:prstGeom>
        </p:spPr>
        <p:txBody>
          <a:bodyPr/>
          <a:lstStyle>
            <a:lvl1pPr marL="0" indent="0">
              <a:spcAft>
                <a:spcPct val="0"/>
              </a:spcAft>
              <a:buNone/>
              <a:defRPr sz="1333">
                <a:solidFill>
                  <a:srgbClr val="BCBEC0"/>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2027177"/>
            <a:ext cx="11231830" cy="0"/>
          </a:xfrm>
          <a:prstGeom prst="line">
            <a:avLst/>
          </a:prstGeom>
          <a:ln w="6350">
            <a:solidFill>
              <a:srgbClr val="808285"/>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23466FF-F37F-034D-8FCB-E7C6660E1537}"/>
              </a:ext>
            </a:extLst>
          </p:cNvPr>
          <p:cNvGrpSpPr/>
          <p:nvPr userDrawn="1"/>
        </p:nvGrpSpPr>
        <p:grpSpPr>
          <a:xfrm rot="10800000">
            <a:off x="536604" y="1208326"/>
            <a:ext cx="593775" cy="474474"/>
            <a:chOff x="7468680" y="4418987"/>
            <a:chExt cx="1811122" cy="1447234"/>
          </a:xfrm>
          <a:solidFill>
            <a:srgbClr val="30F298"/>
          </a:solidFill>
        </p:grpSpPr>
        <p:sp>
          <p:nvSpPr>
            <p:cNvPr id="13" name="Rectangle 12">
              <a:extLst>
                <a:ext uri="{FF2B5EF4-FFF2-40B4-BE49-F238E27FC236}">
                  <a16:creationId xmlns:a16="http://schemas.microsoft.com/office/drawing/2014/main" id="{5A7E1AF1-FCFA-034C-AF46-AEA601A54D57}"/>
                </a:ext>
              </a:extLst>
            </p:cNvPr>
            <p:cNvSpPr/>
            <p:nvPr/>
          </p:nvSpPr>
          <p:spPr>
            <a:xfrm>
              <a:off x="7894622" y="4772476"/>
              <a:ext cx="1385180"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4" name="Rectangle 13">
              <a:extLst>
                <a:ext uri="{FF2B5EF4-FFF2-40B4-BE49-F238E27FC236}">
                  <a16:creationId xmlns:a16="http://schemas.microsoft.com/office/drawing/2014/main" id="{760200E9-F6A1-5942-AB7D-494B401496C7}"/>
                </a:ext>
              </a:extLst>
            </p:cNvPr>
            <p:cNvSpPr/>
            <p:nvPr/>
          </p:nvSpPr>
          <p:spPr>
            <a:xfrm rot="18900000">
              <a:off x="7468680" y="4418987"/>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5" name="Rectangle 14">
              <a:extLst>
                <a:ext uri="{FF2B5EF4-FFF2-40B4-BE49-F238E27FC236}">
                  <a16:creationId xmlns:a16="http://schemas.microsoft.com/office/drawing/2014/main" id="{9EA67DE0-60AA-1149-BC61-97A870B71E6E}"/>
                </a:ext>
              </a:extLst>
            </p:cNvPr>
            <p:cNvSpPr/>
            <p:nvPr/>
          </p:nvSpPr>
          <p:spPr>
            <a:xfrm rot="2700000">
              <a:off x="7459541" y="5124832"/>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pic>
        <p:nvPicPr>
          <p:cNvPr id="18" name="Picture 1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176558"/>
            <a:ext cx="12186844" cy="3681443"/>
          </a:xfrm>
          <a:prstGeom prst="rect">
            <a:avLst/>
          </a:prstGeom>
        </p:spPr>
      </p:pic>
      <p:pic>
        <p:nvPicPr>
          <p:cNvPr id="19" name="Picture 18">
            <a:extLst>
              <a:ext uri="{FF2B5EF4-FFF2-40B4-BE49-F238E27FC236}">
                <a16:creationId xmlns:a16="http://schemas.microsoft.com/office/drawing/2014/main" id="{7676ECD8-2A80-CA4D-9F22-B1DD9BA3A6C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152184" y="2176406"/>
            <a:ext cx="565238" cy="457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Content Breaker Photo 1">
    <p:spTree>
      <p:nvGrpSpPr>
        <p:cNvPr id="1" name=""/>
        <p:cNvGrpSpPr/>
        <p:nvPr/>
      </p:nvGrpSpPr>
      <p:grpSpPr>
        <a:xfrm>
          <a:off x="0" y="0"/>
          <a:ext cx="0" cy="0"/>
          <a:chOff x="0" y="0"/>
          <a:chExt cx="0" cy="0"/>
        </a:xfrm>
      </p:grpSpPr>
      <p:sp>
        <p:nvSpPr>
          <p:cNvPr id="2" name="Title 1"/>
          <p:cNvSpPr>
            <a:spLocks noGrp="1"/>
          </p:cNvSpPr>
          <p:nvPr>
            <p:ph type="title"/>
          </p:nvPr>
        </p:nvSpPr>
        <p:spPr>
          <a:xfrm>
            <a:off x="1210914" y="414084"/>
            <a:ext cx="10466890" cy="1515663"/>
          </a:xfrm>
        </p:spPr>
        <p:txBody>
          <a:bodyPr anchor="b"/>
          <a:lstStyle>
            <a:lvl1pPr>
              <a:defRPr sz="5000">
                <a:solidFill>
                  <a:srgbClr val="BCBEC0"/>
                </a:solidFill>
              </a:defRPr>
            </a:lvl1pPr>
          </a:lstStyle>
          <a:p>
            <a:r>
              <a:rPr lang="en-US"/>
              <a:t>Click to edit Master title style</a:t>
            </a:r>
          </a:p>
        </p:txBody>
      </p:sp>
      <p:sp>
        <p:nvSpPr>
          <p:cNvPr id="7" name="Text Placeholder 6"/>
          <p:cNvSpPr>
            <a:spLocks noGrp="1"/>
          </p:cNvSpPr>
          <p:nvPr>
            <p:ph type="body" sz="quarter" idx="13"/>
          </p:nvPr>
        </p:nvSpPr>
        <p:spPr>
          <a:xfrm>
            <a:off x="453780" y="2216089"/>
            <a:ext cx="9717263" cy="847962"/>
          </a:xfrm>
          <a:prstGeom prst="rect">
            <a:avLst/>
          </a:prstGeom>
        </p:spPr>
        <p:txBody>
          <a:bodyPr/>
          <a:lstStyle>
            <a:lvl1pPr marL="0" indent="0">
              <a:spcAft>
                <a:spcPct val="0"/>
              </a:spcAft>
              <a:buNone/>
              <a:defRPr sz="1333">
                <a:solidFill>
                  <a:srgbClr val="BCBEC0"/>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2027177"/>
            <a:ext cx="11231830" cy="0"/>
          </a:xfrm>
          <a:prstGeom prst="line">
            <a:avLst/>
          </a:prstGeom>
          <a:ln w="6350">
            <a:solidFill>
              <a:srgbClr val="808285"/>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23466FF-F37F-034D-8FCB-E7C6660E1537}"/>
              </a:ext>
            </a:extLst>
          </p:cNvPr>
          <p:cNvGrpSpPr/>
          <p:nvPr userDrawn="1"/>
        </p:nvGrpSpPr>
        <p:grpSpPr>
          <a:xfrm rot="10800000">
            <a:off x="536604" y="1208326"/>
            <a:ext cx="593775" cy="474474"/>
            <a:chOff x="7468680" y="4418987"/>
            <a:chExt cx="1811122" cy="1447234"/>
          </a:xfrm>
          <a:solidFill>
            <a:srgbClr val="30F298"/>
          </a:solidFill>
        </p:grpSpPr>
        <p:sp>
          <p:nvSpPr>
            <p:cNvPr id="13" name="Rectangle 12">
              <a:extLst>
                <a:ext uri="{FF2B5EF4-FFF2-40B4-BE49-F238E27FC236}">
                  <a16:creationId xmlns:a16="http://schemas.microsoft.com/office/drawing/2014/main" id="{5A7E1AF1-FCFA-034C-AF46-AEA601A54D57}"/>
                </a:ext>
              </a:extLst>
            </p:cNvPr>
            <p:cNvSpPr/>
            <p:nvPr/>
          </p:nvSpPr>
          <p:spPr>
            <a:xfrm>
              <a:off x="7894622" y="4772476"/>
              <a:ext cx="1385180"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4" name="Rectangle 13">
              <a:extLst>
                <a:ext uri="{FF2B5EF4-FFF2-40B4-BE49-F238E27FC236}">
                  <a16:creationId xmlns:a16="http://schemas.microsoft.com/office/drawing/2014/main" id="{760200E9-F6A1-5942-AB7D-494B401496C7}"/>
                </a:ext>
              </a:extLst>
            </p:cNvPr>
            <p:cNvSpPr/>
            <p:nvPr/>
          </p:nvSpPr>
          <p:spPr>
            <a:xfrm rot="18900000">
              <a:off x="7468680" y="4418987"/>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5" name="Rectangle 14">
              <a:extLst>
                <a:ext uri="{FF2B5EF4-FFF2-40B4-BE49-F238E27FC236}">
                  <a16:creationId xmlns:a16="http://schemas.microsoft.com/office/drawing/2014/main" id="{9EA67DE0-60AA-1149-BC61-97A870B71E6E}"/>
                </a:ext>
              </a:extLst>
            </p:cNvPr>
            <p:cNvSpPr/>
            <p:nvPr/>
          </p:nvSpPr>
          <p:spPr>
            <a:xfrm rot="2700000">
              <a:off x="7459541" y="5124832"/>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pic>
        <p:nvPicPr>
          <p:cNvPr id="19" name="Picture 18">
            <a:extLst>
              <a:ext uri="{FF2B5EF4-FFF2-40B4-BE49-F238E27FC236}">
                <a16:creationId xmlns:a16="http://schemas.microsoft.com/office/drawing/2014/main" id="{7676ECD8-2A80-CA4D-9F22-B1DD9BA3A6C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152184" y="2176406"/>
            <a:ext cx="565238" cy="457200"/>
          </a:xfrm>
          <a:prstGeom prst="rect">
            <a:avLst/>
          </a:prstGeom>
        </p:spPr>
      </p:pic>
      <p:sp>
        <p:nvSpPr>
          <p:cNvPr id="11" name="Picture Placeholder 2">
            <a:extLst>
              <a:ext uri="{FF2B5EF4-FFF2-40B4-BE49-F238E27FC236}">
                <a16:creationId xmlns:a16="http://schemas.microsoft.com/office/drawing/2014/main" id="{EBFB3507-3FE4-FB4C-BF18-D116E13D6918}"/>
              </a:ext>
            </a:extLst>
          </p:cNvPr>
          <p:cNvSpPr>
            <a:spLocks noGrp="1"/>
          </p:cNvSpPr>
          <p:nvPr>
            <p:ph type="pic" sz="quarter" idx="14" hasCustomPrompt="1"/>
          </p:nvPr>
        </p:nvSpPr>
        <p:spPr>
          <a:xfrm>
            <a:off x="0" y="3164577"/>
            <a:ext cx="12192000" cy="3693423"/>
          </a:xfrm>
          <a:prstGeom prst="rect">
            <a:avLst/>
          </a:prstGeom>
        </p:spPr>
        <p:txBody>
          <a:bodyPr>
            <a:normAutofit/>
          </a:bodyPr>
          <a:lstStyle>
            <a:lvl1pPr marL="0" indent="0">
              <a:buNone/>
              <a:defRPr sz="2000" baseline="0">
                <a:solidFill>
                  <a:schemeClr val="bg1"/>
                </a:solidFill>
              </a:defRPr>
            </a:lvl1pPr>
          </a:lstStyle>
          <a:p>
            <a:r>
              <a:rPr lang="en-US"/>
              <a:t> Insert/Drop Photo Herew</a:t>
            </a:r>
          </a:p>
        </p:txBody>
      </p:sp>
    </p:spTree>
    <p:extLst>
      <p:ext uri="{BB962C8B-B14F-4D97-AF65-F5344CB8AC3E}">
        <p14:creationId xmlns:p14="http://schemas.microsoft.com/office/powerpoint/2010/main" val="1359233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Breaker Photo 5">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E07059-9BD9-7148-9323-A64A0358259E}"/>
              </a:ext>
            </a:extLst>
          </p:cNvPr>
          <p:cNvSpPr/>
          <p:nvPr userDrawn="1"/>
        </p:nvSpPr>
        <p:spPr>
          <a:xfrm>
            <a:off x="0" y="5927990"/>
            <a:ext cx="12192000" cy="930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891"/>
            <a:ext cx="12192000" cy="3679243"/>
          </a:xfrm>
          <a:prstGeom prst="rect">
            <a:avLst/>
          </a:prstGeom>
        </p:spPr>
      </p:pic>
      <p:sp>
        <p:nvSpPr>
          <p:cNvPr id="2" name="Title 1"/>
          <p:cNvSpPr>
            <a:spLocks noGrp="1"/>
          </p:cNvSpPr>
          <p:nvPr>
            <p:ph type="title"/>
          </p:nvPr>
        </p:nvSpPr>
        <p:spPr>
          <a:xfrm>
            <a:off x="1274415" y="3697026"/>
            <a:ext cx="9403191" cy="1055503"/>
          </a:xfrm>
        </p:spPr>
        <p:txBody>
          <a:bodyPr anchor="b"/>
          <a:lstStyle>
            <a:lvl1pPr>
              <a:defRPr sz="5000" b="1" i="0">
                <a:solidFill>
                  <a:schemeClr val="tx1"/>
                </a:solidFill>
                <a:latin typeface="DM Sans" charset="0"/>
                <a:ea typeface="DM Sans" charset="0"/>
                <a:cs typeface="DM Sans" charset="0"/>
              </a:defRPr>
            </a:lvl1pPr>
          </a:lstStyle>
          <a:p>
            <a:r>
              <a:rPr lang="en-US"/>
              <a:t>Click to edit Master title style</a:t>
            </a:r>
          </a:p>
        </p:txBody>
      </p:sp>
      <p:sp>
        <p:nvSpPr>
          <p:cNvPr id="7" name="Text Placeholder 6"/>
          <p:cNvSpPr>
            <a:spLocks noGrp="1"/>
          </p:cNvSpPr>
          <p:nvPr>
            <p:ph type="body" sz="quarter" idx="13"/>
          </p:nvPr>
        </p:nvSpPr>
        <p:spPr>
          <a:xfrm>
            <a:off x="453780" y="5089160"/>
            <a:ext cx="10341220" cy="1094830"/>
          </a:xfrm>
          <a:prstGeom prst="rect">
            <a:avLst/>
          </a:prstGeom>
        </p:spPr>
        <p:txBody>
          <a:bodyPr/>
          <a:lstStyle>
            <a:lvl1pPr marL="0" indent="0">
              <a:spcAft>
                <a:spcPct val="0"/>
              </a:spcAft>
              <a:buNone/>
              <a:defRPr sz="1333">
                <a:solidFill>
                  <a:schemeClr val="tx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pic>
        <p:nvPicPr>
          <p:cNvPr id="8" name="Picture 7">
            <a:extLst>
              <a:ext uri="{FF2B5EF4-FFF2-40B4-BE49-F238E27FC236}">
                <a16:creationId xmlns:a16="http://schemas.microsoft.com/office/drawing/2014/main" id="{7676ECD8-2A80-CA4D-9F22-B1DD9BA3A6C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152184" y="4111093"/>
            <a:ext cx="565238" cy="457200"/>
          </a:xfrm>
          <a:prstGeom prst="rect">
            <a:avLst/>
          </a:prstGeom>
        </p:spPr>
      </p:pic>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4857750"/>
            <a:ext cx="11231830" cy="0"/>
          </a:xfrm>
          <a:prstGeom prst="line">
            <a:avLst/>
          </a:prstGeom>
          <a:ln w="6350">
            <a:solidFill>
              <a:srgbClr val="808285"/>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23466FF-F37F-034D-8FCB-E7C6660E1537}"/>
              </a:ext>
            </a:extLst>
          </p:cNvPr>
          <p:cNvGrpSpPr/>
          <p:nvPr userDrawn="1"/>
        </p:nvGrpSpPr>
        <p:grpSpPr>
          <a:xfrm rot="10800000">
            <a:off x="547648" y="4035725"/>
            <a:ext cx="593775" cy="474474"/>
            <a:chOff x="7468680" y="4418987"/>
            <a:chExt cx="1811122" cy="1447234"/>
          </a:xfrm>
          <a:solidFill>
            <a:srgbClr val="FFC628"/>
          </a:solidFill>
        </p:grpSpPr>
        <p:sp>
          <p:nvSpPr>
            <p:cNvPr id="13" name="Rectangle 12">
              <a:extLst>
                <a:ext uri="{FF2B5EF4-FFF2-40B4-BE49-F238E27FC236}">
                  <a16:creationId xmlns:a16="http://schemas.microsoft.com/office/drawing/2014/main" id="{5A7E1AF1-FCFA-034C-AF46-AEA601A54D57}"/>
                </a:ext>
              </a:extLst>
            </p:cNvPr>
            <p:cNvSpPr/>
            <p:nvPr/>
          </p:nvSpPr>
          <p:spPr>
            <a:xfrm>
              <a:off x="7894622" y="4772476"/>
              <a:ext cx="1385180"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4" name="Rectangle 13">
              <a:extLst>
                <a:ext uri="{FF2B5EF4-FFF2-40B4-BE49-F238E27FC236}">
                  <a16:creationId xmlns:a16="http://schemas.microsoft.com/office/drawing/2014/main" id="{760200E9-F6A1-5942-AB7D-494B401496C7}"/>
                </a:ext>
              </a:extLst>
            </p:cNvPr>
            <p:cNvSpPr/>
            <p:nvPr/>
          </p:nvSpPr>
          <p:spPr>
            <a:xfrm rot="18900000">
              <a:off x="7468680" y="4418987"/>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5" name="Rectangle 14">
              <a:extLst>
                <a:ext uri="{FF2B5EF4-FFF2-40B4-BE49-F238E27FC236}">
                  <a16:creationId xmlns:a16="http://schemas.microsoft.com/office/drawing/2014/main" id="{9EA67DE0-60AA-1149-BC61-97A870B71E6E}"/>
                </a:ext>
              </a:extLst>
            </p:cNvPr>
            <p:cNvSpPr/>
            <p:nvPr/>
          </p:nvSpPr>
          <p:spPr>
            <a:xfrm rot="2700000">
              <a:off x="7459541" y="5124832"/>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Content Breaker Photo 5">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F2F7244-DD7D-B94E-8EB8-A8F17FDB88C2}"/>
              </a:ext>
            </a:extLst>
          </p:cNvPr>
          <p:cNvSpPr/>
          <p:nvPr userDrawn="1"/>
        </p:nvSpPr>
        <p:spPr>
          <a:xfrm>
            <a:off x="0" y="5927990"/>
            <a:ext cx="12192000" cy="930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 name="Title 1"/>
          <p:cNvSpPr>
            <a:spLocks noGrp="1"/>
          </p:cNvSpPr>
          <p:nvPr>
            <p:ph type="title"/>
          </p:nvPr>
        </p:nvSpPr>
        <p:spPr>
          <a:xfrm>
            <a:off x="1274415" y="3697026"/>
            <a:ext cx="9403191" cy="1055503"/>
          </a:xfrm>
        </p:spPr>
        <p:txBody>
          <a:bodyPr anchor="b"/>
          <a:lstStyle>
            <a:lvl1pPr>
              <a:defRPr sz="5000" b="1" i="0">
                <a:solidFill>
                  <a:schemeClr val="tx1"/>
                </a:solidFill>
                <a:latin typeface="DM Sans" charset="0"/>
                <a:ea typeface="DM Sans" charset="0"/>
                <a:cs typeface="DM Sans" charset="0"/>
              </a:defRPr>
            </a:lvl1pPr>
          </a:lstStyle>
          <a:p>
            <a:r>
              <a:rPr lang="en-US"/>
              <a:t>Click to edit Master title style</a:t>
            </a:r>
          </a:p>
        </p:txBody>
      </p:sp>
      <p:sp>
        <p:nvSpPr>
          <p:cNvPr id="7" name="Text Placeholder 6"/>
          <p:cNvSpPr>
            <a:spLocks noGrp="1"/>
          </p:cNvSpPr>
          <p:nvPr>
            <p:ph type="body" sz="quarter" idx="13"/>
          </p:nvPr>
        </p:nvSpPr>
        <p:spPr>
          <a:xfrm>
            <a:off x="453780" y="5089160"/>
            <a:ext cx="10341220" cy="1094830"/>
          </a:xfrm>
          <a:prstGeom prst="rect">
            <a:avLst/>
          </a:prstGeom>
        </p:spPr>
        <p:txBody>
          <a:bodyPr/>
          <a:lstStyle>
            <a:lvl1pPr marL="0" indent="0">
              <a:spcAft>
                <a:spcPct val="0"/>
              </a:spcAft>
              <a:buNone/>
              <a:defRPr sz="1333">
                <a:solidFill>
                  <a:schemeClr val="tx1"/>
                </a:solidFill>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p:txBody>
      </p:sp>
      <p:pic>
        <p:nvPicPr>
          <p:cNvPr id="8" name="Picture 7">
            <a:extLst>
              <a:ext uri="{FF2B5EF4-FFF2-40B4-BE49-F238E27FC236}">
                <a16:creationId xmlns:a16="http://schemas.microsoft.com/office/drawing/2014/main" id="{7676ECD8-2A80-CA4D-9F22-B1DD9BA3A6C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152184" y="4111093"/>
            <a:ext cx="565238" cy="457200"/>
          </a:xfrm>
          <a:prstGeom prst="rect">
            <a:avLst/>
          </a:prstGeom>
        </p:spPr>
      </p:pic>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4857750"/>
            <a:ext cx="11231830" cy="0"/>
          </a:xfrm>
          <a:prstGeom prst="line">
            <a:avLst/>
          </a:prstGeom>
          <a:ln w="6350">
            <a:solidFill>
              <a:srgbClr val="808285"/>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23466FF-F37F-034D-8FCB-E7C6660E1537}"/>
              </a:ext>
            </a:extLst>
          </p:cNvPr>
          <p:cNvGrpSpPr/>
          <p:nvPr userDrawn="1"/>
        </p:nvGrpSpPr>
        <p:grpSpPr>
          <a:xfrm rot="10800000">
            <a:off x="547648" y="4035725"/>
            <a:ext cx="593775" cy="474474"/>
            <a:chOff x="7468680" y="4418987"/>
            <a:chExt cx="1811122" cy="1447234"/>
          </a:xfrm>
          <a:solidFill>
            <a:srgbClr val="FFC628"/>
          </a:solidFill>
        </p:grpSpPr>
        <p:sp>
          <p:nvSpPr>
            <p:cNvPr id="13" name="Rectangle 12">
              <a:extLst>
                <a:ext uri="{FF2B5EF4-FFF2-40B4-BE49-F238E27FC236}">
                  <a16:creationId xmlns:a16="http://schemas.microsoft.com/office/drawing/2014/main" id="{5A7E1AF1-FCFA-034C-AF46-AEA601A54D57}"/>
                </a:ext>
              </a:extLst>
            </p:cNvPr>
            <p:cNvSpPr/>
            <p:nvPr/>
          </p:nvSpPr>
          <p:spPr>
            <a:xfrm>
              <a:off x="7894622" y="4772476"/>
              <a:ext cx="1385180"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4" name="Rectangle 13">
              <a:extLst>
                <a:ext uri="{FF2B5EF4-FFF2-40B4-BE49-F238E27FC236}">
                  <a16:creationId xmlns:a16="http://schemas.microsoft.com/office/drawing/2014/main" id="{760200E9-F6A1-5942-AB7D-494B401496C7}"/>
                </a:ext>
              </a:extLst>
            </p:cNvPr>
            <p:cNvSpPr/>
            <p:nvPr/>
          </p:nvSpPr>
          <p:spPr>
            <a:xfrm rot="18900000">
              <a:off x="7468680" y="4418987"/>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5" name="Rectangle 14">
              <a:extLst>
                <a:ext uri="{FF2B5EF4-FFF2-40B4-BE49-F238E27FC236}">
                  <a16:creationId xmlns:a16="http://schemas.microsoft.com/office/drawing/2014/main" id="{9EA67DE0-60AA-1149-BC61-97A870B71E6E}"/>
                </a:ext>
              </a:extLst>
            </p:cNvPr>
            <p:cNvSpPr/>
            <p:nvPr/>
          </p:nvSpPr>
          <p:spPr>
            <a:xfrm rot="2700000">
              <a:off x="7459541" y="5124832"/>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sp>
        <p:nvSpPr>
          <p:cNvPr id="11" name="Picture Placeholder 2">
            <a:extLst>
              <a:ext uri="{FF2B5EF4-FFF2-40B4-BE49-F238E27FC236}">
                <a16:creationId xmlns:a16="http://schemas.microsoft.com/office/drawing/2014/main" id="{2F9A5330-B609-1E45-9545-CE29BF972E26}"/>
              </a:ext>
            </a:extLst>
          </p:cNvPr>
          <p:cNvSpPr>
            <a:spLocks noGrp="1"/>
          </p:cNvSpPr>
          <p:nvPr>
            <p:ph type="pic" sz="quarter" idx="14" hasCustomPrompt="1"/>
          </p:nvPr>
        </p:nvSpPr>
        <p:spPr>
          <a:xfrm>
            <a:off x="0" y="0"/>
            <a:ext cx="12192000" cy="3693423"/>
          </a:xfrm>
          <a:prstGeom prst="rect">
            <a:avLst/>
          </a:prstGeom>
        </p:spPr>
        <p:txBody>
          <a:bodyPr>
            <a:normAutofit/>
          </a:bodyPr>
          <a:lstStyle>
            <a:lvl1pPr marL="0" indent="0">
              <a:buNone/>
              <a:defRPr sz="2000" baseline="0"/>
            </a:lvl1pPr>
          </a:lstStyle>
          <a:p>
            <a:r>
              <a:rPr lang="en-US"/>
              <a:t> Insert/Drop Photo Here</a:t>
            </a:r>
          </a:p>
        </p:txBody>
      </p:sp>
    </p:spTree>
    <p:extLst>
      <p:ext uri="{BB962C8B-B14F-4D97-AF65-F5344CB8AC3E}">
        <p14:creationId xmlns:p14="http://schemas.microsoft.com/office/powerpoint/2010/main" val="1326779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lient Logos Slide">
    <p:spTree>
      <p:nvGrpSpPr>
        <p:cNvPr id="1" name=""/>
        <p:cNvGrpSpPr/>
        <p:nvPr/>
      </p:nvGrpSpPr>
      <p:grpSpPr>
        <a:xfrm>
          <a:off x="0" y="0"/>
          <a:ext cx="0" cy="0"/>
          <a:chOff x="0" y="0"/>
          <a:chExt cx="0" cy="0"/>
        </a:xfrm>
      </p:grpSpPr>
      <p:sp>
        <p:nvSpPr>
          <p:cNvPr id="69" name="Picture Placeholder 68">
            <a:extLst>
              <a:ext uri="{FF2B5EF4-FFF2-40B4-BE49-F238E27FC236}">
                <a16:creationId xmlns:a16="http://schemas.microsoft.com/office/drawing/2014/main" id="{372CC783-3100-694A-B014-E1A0EA11B65A}"/>
              </a:ext>
            </a:extLst>
          </p:cNvPr>
          <p:cNvSpPr>
            <a:spLocks noGrp="1"/>
          </p:cNvSpPr>
          <p:nvPr>
            <p:ph type="pic" sz="quarter" idx="11" hasCustomPrompt="1"/>
          </p:nvPr>
        </p:nvSpPr>
        <p:spPr>
          <a:xfrm>
            <a:off x="445974" y="1206481"/>
            <a:ext cx="1816073" cy="4811448"/>
          </a:xfrm>
          <a:prstGeom prst="rect">
            <a:avLst/>
          </a:prstGeom>
        </p:spPr>
        <p:txBody>
          <a:bodyPr lIns="0" tIns="0" rIns="0" bIns="0">
            <a:noAutofit/>
          </a:bodyPr>
          <a:lstStyle>
            <a:lvl1pPr marL="0" indent="0">
              <a:lnSpc>
                <a:spcPts val="5666"/>
              </a:lnSpc>
              <a:buFontTx/>
              <a:buNone/>
              <a:defRPr sz="1667" b="0" i="0">
                <a:latin typeface="DM Sans Medium" pitchFamily="2" charset="77"/>
              </a:defRPr>
            </a:lvl1pPr>
          </a:lstStyle>
          <a:p>
            <a:pPr algn="r"/>
            <a:r>
              <a:rPr lang="en-US" sz="1667" b="1">
                <a:latin typeface="DM Sans" pitchFamily="2" charset="77"/>
              </a:rPr>
              <a:t>Commercial </a:t>
            </a:r>
          </a:p>
          <a:p>
            <a:pPr algn="r"/>
            <a:r>
              <a:rPr lang="en-US" sz="1667" b="1">
                <a:latin typeface="DM Sans" pitchFamily="2" charset="77"/>
              </a:rPr>
              <a:t>Health</a:t>
            </a:r>
          </a:p>
          <a:p>
            <a:pPr algn="r"/>
            <a:r>
              <a:rPr lang="en-US" sz="1667" b="1">
                <a:latin typeface="DM Sans" pitchFamily="2" charset="77"/>
              </a:rPr>
              <a:t>Energy</a:t>
            </a:r>
          </a:p>
          <a:p>
            <a:pPr algn="r"/>
            <a:r>
              <a:rPr lang="en-US" sz="1667" b="1">
                <a:latin typeface="DM Sans" pitchFamily="2" charset="77"/>
              </a:rPr>
              <a:t>Federal</a:t>
            </a:r>
          </a:p>
          <a:p>
            <a:pPr algn="r"/>
            <a:r>
              <a:rPr lang="en-US" sz="1667" b="1">
                <a:latin typeface="DM Sans" pitchFamily="2" charset="77"/>
              </a:rPr>
              <a:t>State</a:t>
            </a:r>
          </a:p>
          <a:p>
            <a:pPr algn="r"/>
            <a:r>
              <a:rPr lang="en-US" sz="1667" b="1">
                <a:latin typeface="DM Sans" pitchFamily="2" charset="77"/>
              </a:rPr>
              <a:t>Local </a:t>
            </a:r>
          </a:p>
          <a:p>
            <a:pPr algn="r">
              <a:lnSpc>
                <a:spcPts val="6250"/>
              </a:lnSpc>
            </a:pPr>
            <a:endParaRPr lang="en-US" sz="1667" b="1">
              <a:latin typeface="DM Sans" pitchFamily="2" charset="77"/>
            </a:endParaRPr>
          </a:p>
        </p:txBody>
      </p:sp>
      <p:cxnSp>
        <p:nvCxnSpPr>
          <p:cNvPr id="54" name="Straight Connector 53">
            <a:extLst>
              <a:ext uri="{FF2B5EF4-FFF2-40B4-BE49-F238E27FC236}">
                <a16:creationId xmlns:a16="http://schemas.microsoft.com/office/drawing/2014/main" id="{8752C573-0C30-824A-9998-990960154B3C}"/>
              </a:ext>
            </a:extLst>
          </p:cNvPr>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60" name="Text Placeholder 3">
            <a:extLst>
              <a:ext uri="{FF2B5EF4-FFF2-40B4-BE49-F238E27FC236}">
                <a16:creationId xmlns:a16="http://schemas.microsoft.com/office/drawing/2014/main" id="{688641DD-D13C-664B-A344-422ABA83E547}"/>
              </a:ext>
            </a:extLst>
          </p:cNvPr>
          <p:cNvSpPr>
            <a:spLocks noGrp="1"/>
          </p:cNvSpPr>
          <p:nvPr>
            <p:ph type="body" sz="quarter" idx="10" hasCustomPrompt="1"/>
          </p:nvPr>
        </p:nvSpPr>
        <p:spPr>
          <a:xfrm>
            <a:off x="444500" y="95250"/>
            <a:ext cx="10858500" cy="762000"/>
          </a:xfrm>
          <a:prstGeom prst="rect">
            <a:avLst/>
          </a:prstGeom>
        </p:spPr>
        <p:txBody>
          <a:bodyPr anchor="ctr">
            <a:noAutofit/>
          </a:bodyPr>
          <a:lstStyle>
            <a:lvl1pPr marL="0" indent="0">
              <a:buFontTx/>
              <a:buNone/>
              <a:defRPr sz="2333" b="1" i="0">
                <a:solidFill>
                  <a:schemeClr val="tx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Client logos slide</a:t>
            </a:r>
          </a:p>
        </p:txBody>
      </p:sp>
      <p:sp>
        <p:nvSpPr>
          <p:cNvPr id="72" name="Picture Placeholder 70">
            <a:extLst>
              <a:ext uri="{FF2B5EF4-FFF2-40B4-BE49-F238E27FC236}">
                <a16:creationId xmlns:a16="http://schemas.microsoft.com/office/drawing/2014/main" id="{1F818434-D777-D140-BA5F-B594C44571BF}"/>
              </a:ext>
            </a:extLst>
          </p:cNvPr>
          <p:cNvSpPr>
            <a:spLocks noGrp="1"/>
          </p:cNvSpPr>
          <p:nvPr>
            <p:ph type="pic" sz="quarter" idx="12" hasCustomPrompt="1"/>
          </p:nvPr>
        </p:nvSpPr>
        <p:spPr>
          <a:xfrm>
            <a:off x="2565484"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3" name="Picture Placeholder 70">
            <a:extLst>
              <a:ext uri="{FF2B5EF4-FFF2-40B4-BE49-F238E27FC236}">
                <a16:creationId xmlns:a16="http://schemas.microsoft.com/office/drawing/2014/main" id="{2E4DDDBB-F332-9443-9483-E66D1B06C082}"/>
              </a:ext>
            </a:extLst>
          </p:cNvPr>
          <p:cNvSpPr>
            <a:spLocks noGrp="1"/>
          </p:cNvSpPr>
          <p:nvPr>
            <p:ph type="pic" sz="quarter" idx="13" hasCustomPrompt="1"/>
          </p:nvPr>
        </p:nvSpPr>
        <p:spPr>
          <a:xfrm>
            <a:off x="3562129"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4" name="Picture Placeholder 70">
            <a:extLst>
              <a:ext uri="{FF2B5EF4-FFF2-40B4-BE49-F238E27FC236}">
                <a16:creationId xmlns:a16="http://schemas.microsoft.com/office/drawing/2014/main" id="{E4AAFC82-D270-7444-8833-DF3612B435EB}"/>
              </a:ext>
            </a:extLst>
          </p:cNvPr>
          <p:cNvSpPr>
            <a:spLocks noGrp="1"/>
          </p:cNvSpPr>
          <p:nvPr>
            <p:ph type="pic" sz="quarter" idx="14" hasCustomPrompt="1"/>
          </p:nvPr>
        </p:nvSpPr>
        <p:spPr>
          <a:xfrm>
            <a:off x="4558774"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5" name="Picture Placeholder 70">
            <a:extLst>
              <a:ext uri="{FF2B5EF4-FFF2-40B4-BE49-F238E27FC236}">
                <a16:creationId xmlns:a16="http://schemas.microsoft.com/office/drawing/2014/main" id="{470AA788-C061-0C4E-BE96-4E5D97CE45CA}"/>
              </a:ext>
            </a:extLst>
          </p:cNvPr>
          <p:cNvSpPr>
            <a:spLocks noGrp="1"/>
          </p:cNvSpPr>
          <p:nvPr>
            <p:ph type="pic" sz="quarter" idx="15" hasCustomPrompt="1"/>
          </p:nvPr>
        </p:nvSpPr>
        <p:spPr>
          <a:xfrm>
            <a:off x="5555419"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6" name="Picture Placeholder 70">
            <a:extLst>
              <a:ext uri="{FF2B5EF4-FFF2-40B4-BE49-F238E27FC236}">
                <a16:creationId xmlns:a16="http://schemas.microsoft.com/office/drawing/2014/main" id="{7796AD84-2278-1F42-9828-C1B9D634B008}"/>
              </a:ext>
            </a:extLst>
          </p:cNvPr>
          <p:cNvSpPr>
            <a:spLocks noGrp="1"/>
          </p:cNvSpPr>
          <p:nvPr>
            <p:ph type="pic" sz="quarter" idx="16" hasCustomPrompt="1"/>
          </p:nvPr>
        </p:nvSpPr>
        <p:spPr>
          <a:xfrm>
            <a:off x="6552064"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7" name="Picture Placeholder 70">
            <a:extLst>
              <a:ext uri="{FF2B5EF4-FFF2-40B4-BE49-F238E27FC236}">
                <a16:creationId xmlns:a16="http://schemas.microsoft.com/office/drawing/2014/main" id="{0F88ED61-0108-CC41-A1C7-C5BBEC466309}"/>
              </a:ext>
            </a:extLst>
          </p:cNvPr>
          <p:cNvSpPr>
            <a:spLocks noGrp="1"/>
          </p:cNvSpPr>
          <p:nvPr>
            <p:ph type="pic" sz="quarter" idx="17" hasCustomPrompt="1"/>
          </p:nvPr>
        </p:nvSpPr>
        <p:spPr>
          <a:xfrm>
            <a:off x="7548709"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8" name="Picture Placeholder 70">
            <a:extLst>
              <a:ext uri="{FF2B5EF4-FFF2-40B4-BE49-F238E27FC236}">
                <a16:creationId xmlns:a16="http://schemas.microsoft.com/office/drawing/2014/main" id="{95501902-CE3E-0C4F-9C8C-F8B3201222AB}"/>
              </a:ext>
            </a:extLst>
          </p:cNvPr>
          <p:cNvSpPr>
            <a:spLocks noGrp="1"/>
          </p:cNvSpPr>
          <p:nvPr>
            <p:ph type="pic" sz="quarter" idx="18" hasCustomPrompt="1"/>
          </p:nvPr>
        </p:nvSpPr>
        <p:spPr>
          <a:xfrm>
            <a:off x="8545354"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9" name="Picture Placeholder 70">
            <a:extLst>
              <a:ext uri="{FF2B5EF4-FFF2-40B4-BE49-F238E27FC236}">
                <a16:creationId xmlns:a16="http://schemas.microsoft.com/office/drawing/2014/main" id="{F65CF924-B3A3-FD4A-B528-72E17B41192C}"/>
              </a:ext>
            </a:extLst>
          </p:cNvPr>
          <p:cNvSpPr>
            <a:spLocks noGrp="1"/>
          </p:cNvSpPr>
          <p:nvPr>
            <p:ph type="pic" sz="quarter" idx="19" hasCustomPrompt="1"/>
          </p:nvPr>
        </p:nvSpPr>
        <p:spPr>
          <a:xfrm>
            <a:off x="9541999"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0" name="Picture Placeholder 70">
            <a:extLst>
              <a:ext uri="{FF2B5EF4-FFF2-40B4-BE49-F238E27FC236}">
                <a16:creationId xmlns:a16="http://schemas.microsoft.com/office/drawing/2014/main" id="{7D0498FF-00BD-204A-B7CE-46E65F4174C0}"/>
              </a:ext>
            </a:extLst>
          </p:cNvPr>
          <p:cNvSpPr>
            <a:spLocks noGrp="1"/>
          </p:cNvSpPr>
          <p:nvPr>
            <p:ph type="pic" sz="quarter" idx="20" hasCustomPrompt="1"/>
          </p:nvPr>
        </p:nvSpPr>
        <p:spPr>
          <a:xfrm>
            <a:off x="10538644"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1" name="Picture Placeholder 70">
            <a:extLst>
              <a:ext uri="{FF2B5EF4-FFF2-40B4-BE49-F238E27FC236}">
                <a16:creationId xmlns:a16="http://schemas.microsoft.com/office/drawing/2014/main" id="{C2825AA4-637F-1042-A662-66C1D9CEAE3B}"/>
              </a:ext>
            </a:extLst>
          </p:cNvPr>
          <p:cNvSpPr>
            <a:spLocks noGrp="1"/>
          </p:cNvSpPr>
          <p:nvPr>
            <p:ph type="pic" sz="quarter" idx="21" hasCustomPrompt="1"/>
          </p:nvPr>
        </p:nvSpPr>
        <p:spPr>
          <a:xfrm>
            <a:off x="2565484"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2" name="Picture Placeholder 70">
            <a:extLst>
              <a:ext uri="{FF2B5EF4-FFF2-40B4-BE49-F238E27FC236}">
                <a16:creationId xmlns:a16="http://schemas.microsoft.com/office/drawing/2014/main" id="{D107AF33-0BAD-B548-8FC6-5A0DE7D9C35F}"/>
              </a:ext>
            </a:extLst>
          </p:cNvPr>
          <p:cNvSpPr>
            <a:spLocks noGrp="1"/>
          </p:cNvSpPr>
          <p:nvPr>
            <p:ph type="pic" sz="quarter" idx="22" hasCustomPrompt="1"/>
          </p:nvPr>
        </p:nvSpPr>
        <p:spPr>
          <a:xfrm>
            <a:off x="3562129"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3" name="Picture Placeholder 70">
            <a:extLst>
              <a:ext uri="{FF2B5EF4-FFF2-40B4-BE49-F238E27FC236}">
                <a16:creationId xmlns:a16="http://schemas.microsoft.com/office/drawing/2014/main" id="{14EECD08-82B9-AF40-91EE-08AC8C126B69}"/>
              </a:ext>
            </a:extLst>
          </p:cNvPr>
          <p:cNvSpPr>
            <a:spLocks noGrp="1"/>
          </p:cNvSpPr>
          <p:nvPr>
            <p:ph type="pic" sz="quarter" idx="23" hasCustomPrompt="1"/>
          </p:nvPr>
        </p:nvSpPr>
        <p:spPr>
          <a:xfrm>
            <a:off x="4558774"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4" name="Picture Placeholder 70">
            <a:extLst>
              <a:ext uri="{FF2B5EF4-FFF2-40B4-BE49-F238E27FC236}">
                <a16:creationId xmlns:a16="http://schemas.microsoft.com/office/drawing/2014/main" id="{246CC9A5-2F46-F546-971A-12B3F503698B}"/>
              </a:ext>
            </a:extLst>
          </p:cNvPr>
          <p:cNvSpPr>
            <a:spLocks noGrp="1"/>
          </p:cNvSpPr>
          <p:nvPr>
            <p:ph type="pic" sz="quarter" idx="24" hasCustomPrompt="1"/>
          </p:nvPr>
        </p:nvSpPr>
        <p:spPr>
          <a:xfrm>
            <a:off x="5555419"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5" name="Picture Placeholder 70">
            <a:extLst>
              <a:ext uri="{FF2B5EF4-FFF2-40B4-BE49-F238E27FC236}">
                <a16:creationId xmlns:a16="http://schemas.microsoft.com/office/drawing/2014/main" id="{AD2C24AA-66DD-AB43-B99C-39EB63BB91B4}"/>
              </a:ext>
            </a:extLst>
          </p:cNvPr>
          <p:cNvSpPr>
            <a:spLocks noGrp="1"/>
          </p:cNvSpPr>
          <p:nvPr>
            <p:ph type="pic" sz="quarter" idx="25" hasCustomPrompt="1"/>
          </p:nvPr>
        </p:nvSpPr>
        <p:spPr>
          <a:xfrm>
            <a:off x="6552064"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6" name="Picture Placeholder 70">
            <a:extLst>
              <a:ext uri="{FF2B5EF4-FFF2-40B4-BE49-F238E27FC236}">
                <a16:creationId xmlns:a16="http://schemas.microsoft.com/office/drawing/2014/main" id="{AFB61462-DBEE-A145-8DBF-AEF77AAA027D}"/>
              </a:ext>
            </a:extLst>
          </p:cNvPr>
          <p:cNvSpPr>
            <a:spLocks noGrp="1"/>
          </p:cNvSpPr>
          <p:nvPr>
            <p:ph type="pic" sz="quarter" idx="26" hasCustomPrompt="1"/>
          </p:nvPr>
        </p:nvSpPr>
        <p:spPr>
          <a:xfrm>
            <a:off x="7548709"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7" name="Picture Placeholder 70">
            <a:extLst>
              <a:ext uri="{FF2B5EF4-FFF2-40B4-BE49-F238E27FC236}">
                <a16:creationId xmlns:a16="http://schemas.microsoft.com/office/drawing/2014/main" id="{7CFD8F91-02EA-894D-ADF7-EC970A56CC29}"/>
              </a:ext>
            </a:extLst>
          </p:cNvPr>
          <p:cNvSpPr>
            <a:spLocks noGrp="1"/>
          </p:cNvSpPr>
          <p:nvPr>
            <p:ph type="pic" sz="quarter" idx="27" hasCustomPrompt="1"/>
          </p:nvPr>
        </p:nvSpPr>
        <p:spPr>
          <a:xfrm>
            <a:off x="8545354"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8" name="Picture Placeholder 70">
            <a:extLst>
              <a:ext uri="{FF2B5EF4-FFF2-40B4-BE49-F238E27FC236}">
                <a16:creationId xmlns:a16="http://schemas.microsoft.com/office/drawing/2014/main" id="{1F5C623C-2D8B-CB4F-AC17-9701BAB6EE05}"/>
              </a:ext>
            </a:extLst>
          </p:cNvPr>
          <p:cNvSpPr>
            <a:spLocks noGrp="1"/>
          </p:cNvSpPr>
          <p:nvPr>
            <p:ph type="pic" sz="quarter" idx="28" hasCustomPrompt="1"/>
          </p:nvPr>
        </p:nvSpPr>
        <p:spPr>
          <a:xfrm>
            <a:off x="9541999"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9" name="Picture Placeholder 70">
            <a:extLst>
              <a:ext uri="{FF2B5EF4-FFF2-40B4-BE49-F238E27FC236}">
                <a16:creationId xmlns:a16="http://schemas.microsoft.com/office/drawing/2014/main" id="{65C6FF68-EB30-314E-915F-127896E794F0}"/>
              </a:ext>
            </a:extLst>
          </p:cNvPr>
          <p:cNvSpPr>
            <a:spLocks noGrp="1"/>
          </p:cNvSpPr>
          <p:nvPr>
            <p:ph type="pic" sz="quarter" idx="29" hasCustomPrompt="1"/>
          </p:nvPr>
        </p:nvSpPr>
        <p:spPr>
          <a:xfrm>
            <a:off x="10538644"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0" name="Picture Placeholder 70">
            <a:extLst>
              <a:ext uri="{FF2B5EF4-FFF2-40B4-BE49-F238E27FC236}">
                <a16:creationId xmlns:a16="http://schemas.microsoft.com/office/drawing/2014/main" id="{2C796FAB-CE12-F745-B647-0EB767989577}"/>
              </a:ext>
            </a:extLst>
          </p:cNvPr>
          <p:cNvSpPr>
            <a:spLocks noGrp="1"/>
          </p:cNvSpPr>
          <p:nvPr>
            <p:ph type="pic" sz="quarter" idx="30" hasCustomPrompt="1"/>
          </p:nvPr>
        </p:nvSpPr>
        <p:spPr>
          <a:xfrm>
            <a:off x="2565484"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1" name="Picture Placeholder 70">
            <a:extLst>
              <a:ext uri="{FF2B5EF4-FFF2-40B4-BE49-F238E27FC236}">
                <a16:creationId xmlns:a16="http://schemas.microsoft.com/office/drawing/2014/main" id="{11616096-BEE1-EE4A-B77E-67318C0F8ED0}"/>
              </a:ext>
            </a:extLst>
          </p:cNvPr>
          <p:cNvSpPr>
            <a:spLocks noGrp="1"/>
          </p:cNvSpPr>
          <p:nvPr>
            <p:ph type="pic" sz="quarter" idx="31" hasCustomPrompt="1"/>
          </p:nvPr>
        </p:nvSpPr>
        <p:spPr>
          <a:xfrm>
            <a:off x="3562129"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2" name="Picture Placeholder 70">
            <a:extLst>
              <a:ext uri="{FF2B5EF4-FFF2-40B4-BE49-F238E27FC236}">
                <a16:creationId xmlns:a16="http://schemas.microsoft.com/office/drawing/2014/main" id="{8289247E-C815-CD4C-BD52-73B52B6D1EE7}"/>
              </a:ext>
            </a:extLst>
          </p:cNvPr>
          <p:cNvSpPr>
            <a:spLocks noGrp="1"/>
          </p:cNvSpPr>
          <p:nvPr>
            <p:ph type="pic" sz="quarter" idx="32" hasCustomPrompt="1"/>
          </p:nvPr>
        </p:nvSpPr>
        <p:spPr>
          <a:xfrm>
            <a:off x="4558774"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3" name="Picture Placeholder 70">
            <a:extLst>
              <a:ext uri="{FF2B5EF4-FFF2-40B4-BE49-F238E27FC236}">
                <a16:creationId xmlns:a16="http://schemas.microsoft.com/office/drawing/2014/main" id="{3660726F-BBA1-D246-B0F2-6635BD90CD0D}"/>
              </a:ext>
            </a:extLst>
          </p:cNvPr>
          <p:cNvSpPr>
            <a:spLocks noGrp="1"/>
          </p:cNvSpPr>
          <p:nvPr>
            <p:ph type="pic" sz="quarter" idx="33" hasCustomPrompt="1"/>
          </p:nvPr>
        </p:nvSpPr>
        <p:spPr>
          <a:xfrm>
            <a:off x="5555419"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4" name="Picture Placeholder 70">
            <a:extLst>
              <a:ext uri="{FF2B5EF4-FFF2-40B4-BE49-F238E27FC236}">
                <a16:creationId xmlns:a16="http://schemas.microsoft.com/office/drawing/2014/main" id="{D083098C-4B65-954E-88F7-BDEB590479B1}"/>
              </a:ext>
            </a:extLst>
          </p:cNvPr>
          <p:cNvSpPr>
            <a:spLocks noGrp="1"/>
          </p:cNvSpPr>
          <p:nvPr>
            <p:ph type="pic" sz="quarter" idx="34" hasCustomPrompt="1"/>
          </p:nvPr>
        </p:nvSpPr>
        <p:spPr>
          <a:xfrm>
            <a:off x="6552064"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5" name="Picture Placeholder 70">
            <a:extLst>
              <a:ext uri="{FF2B5EF4-FFF2-40B4-BE49-F238E27FC236}">
                <a16:creationId xmlns:a16="http://schemas.microsoft.com/office/drawing/2014/main" id="{366A2C8E-0207-7D49-8DE7-0FF124BD302F}"/>
              </a:ext>
            </a:extLst>
          </p:cNvPr>
          <p:cNvSpPr>
            <a:spLocks noGrp="1"/>
          </p:cNvSpPr>
          <p:nvPr>
            <p:ph type="pic" sz="quarter" idx="35" hasCustomPrompt="1"/>
          </p:nvPr>
        </p:nvSpPr>
        <p:spPr>
          <a:xfrm>
            <a:off x="7548709"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6" name="Picture Placeholder 70">
            <a:extLst>
              <a:ext uri="{FF2B5EF4-FFF2-40B4-BE49-F238E27FC236}">
                <a16:creationId xmlns:a16="http://schemas.microsoft.com/office/drawing/2014/main" id="{03B70FC4-75A9-F34B-B8FB-1F47E54B4DC8}"/>
              </a:ext>
            </a:extLst>
          </p:cNvPr>
          <p:cNvSpPr>
            <a:spLocks noGrp="1"/>
          </p:cNvSpPr>
          <p:nvPr>
            <p:ph type="pic" sz="quarter" idx="36" hasCustomPrompt="1"/>
          </p:nvPr>
        </p:nvSpPr>
        <p:spPr>
          <a:xfrm>
            <a:off x="8545354"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7" name="Picture Placeholder 70">
            <a:extLst>
              <a:ext uri="{FF2B5EF4-FFF2-40B4-BE49-F238E27FC236}">
                <a16:creationId xmlns:a16="http://schemas.microsoft.com/office/drawing/2014/main" id="{4D1F2191-A068-D644-A42A-D868C1714A7C}"/>
              </a:ext>
            </a:extLst>
          </p:cNvPr>
          <p:cNvSpPr>
            <a:spLocks noGrp="1"/>
          </p:cNvSpPr>
          <p:nvPr>
            <p:ph type="pic" sz="quarter" idx="37" hasCustomPrompt="1"/>
          </p:nvPr>
        </p:nvSpPr>
        <p:spPr>
          <a:xfrm>
            <a:off x="9541999"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8" name="Picture Placeholder 70">
            <a:extLst>
              <a:ext uri="{FF2B5EF4-FFF2-40B4-BE49-F238E27FC236}">
                <a16:creationId xmlns:a16="http://schemas.microsoft.com/office/drawing/2014/main" id="{BE0E3C54-D80A-5044-B27D-479D35367368}"/>
              </a:ext>
            </a:extLst>
          </p:cNvPr>
          <p:cNvSpPr>
            <a:spLocks noGrp="1"/>
          </p:cNvSpPr>
          <p:nvPr>
            <p:ph type="pic" sz="quarter" idx="38" hasCustomPrompt="1"/>
          </p:nvPr>
        </p:nvSpPr>
        <p:spPr>
          <a:xfrm>
            <a:off x="10538644"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9" name="Picture Placeholder 70">
            <a:extLst>
              <a:ext uri="{FF2B5EF4-FFF2-40B4-BE49-F238E27FC236}">
                <a16:creationId xmlns:a16="http://schemas.microsoft.com/office/drawing/2014/main" id="{80BF386C-616A-074A-9963-6831D329599E}"/>
              </a:ext>
            </a:extLst>
          </p:cNvPr>
          <p:cNvSpPr>
            <a:spLocks noGrp="1"/>
          </p:cNvSpPr>
          <p:nvPr>
            <p:ph type="pic" sz="quarter" idx="39" hasCustomPrompt="1"/>
          </p:nvPr>
        </p:nvSpPr>
        <p:spPr>
          <a:xfrm>
            <a:off x="2565484"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0" name="Picture Placeholder 70">
            <a:extLst>
              <a:ext uri="{FF2B5EF4-FFF2-40B4-BE49-F238E27FC236}">
                <a16:creationId xmlns:a16="http://schemas.microsoft.com/office/drawing/2014/main" id="{30FE6522-C475-FA44-942A-0186216A3531}"/>
              </a:ext>
            </a:extLst>
          </p:cNvPr>
          <p:cNvSpPr>
            <a:spLocks noGrp="1"/>
          </p:cNvSpPr>
          <p:nvPr>
            <p:ph type="pic" sz="quarter" idx="40" hasCustomPrompt="1"/>
          </p:nvPr>
        </p:nvSpPr>
        <p:spPr>
          <a:xfrm>
            <a:off x="3562129"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1" name="Picture Placeholder 70">
            <a:extLst>
              <a:ext uri="{FF2B5EF4-FFF2-40B4-BE49-F238E27FC236}">
                <a16:creationId xmlns:a16="http://schemas.microsoft.com/office/drawing/2014/main" id="{69DB8633-6281-5841-A105-20B692853824}"/>
              </a:ext>
            </a:extLst>
          </p:cNvPr>
          <p:cNvSpPr>
            <a:spLocks noGrp="1"/>
          </p:cNvSpPr>
          <p:nvPr>
            <p:ph type="pic" sz="quarter" idx="41" hasCustomPrompt="1"/>
          </p:nvPr>
        </p:nvSpPr>
        <p:spPr>
          <a:xfrm>
            <a:off x="4558774"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2" name="Picture Placeholder 70">
            <a:extLst>
              <a:ext uri="{FF2B5EF4-FFF2-40B4-BE49-F238E27FC236}">
                <a16:creationId xmlns:a16="http://schemas.microsoft.com/office/drawing/2014/main" id="{0902D5CF-F931-E348-BBE0-46D8415C8D9D}"/>
              </a:ext>
            </a:extLst>
          </p:cNvPr>
          <p:cNvSpPr>
            <a:spLocks noGrp="1"/>
          </p:cNvSpPr>
          <p:nvPr>
            <p:ph type="pic" sz="quarter" idx="42" hasCustomPrompt="1"/>
          </p:nvPr>
        </p:nvSpPr>
        <p:spPr>
          <a:xfrm>
            <a:off x="5555419"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3" name="Picture Placeholder 70">
            <a:extLst>
              <a:ext uri="{FF2B5EF4-FFF2-40B4-BE49-F238E27FC236}">
                <a16:creationId xmlns:a16="http://schemas.microsoft.com/office/drawing/2014/main" id="{C21DDD78-2A25-1049-B586-9B9C455543B8}"/>
              </a:ext>
            </a:extLst>
          </p:cNvPr>
          <p:cNvSpPr>
            <a:spLocks noGrp="1"/>
          </p:cNvSpPr>
          <p:nvPr>
            <p:ph type="pic" sz="quarter" idx="43" hasCustomPrompt="1"/>
          </p:nvPr>
        </p:nvSpPr>
        <p:spPr>
          <a:xfrm>
            <a:off x="6552064"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4" name="Picture Placeholder 70">
            <a:extLst>
              <a:ext uri="{FF2B5EF4-FFF2-40B4-BE49-F238E27FC236}">
                <a16:creationId xmlns:a16="http://schemas.microsoft.com/office/drawing/2014/main" id="{7A7F9350-50BC-7442-94A0-532D3248434A}"/>
              </a:ext>
            </a:extLst>
          </p:cNvPr>
          <p:cNvSpPr>
            <a:spLocks noGrp="1"/>
          </p:cNvSpPr>
          <p:nvPr>
            <p:ph type="pic" sz="quarter" idx="44" hasCustomPrompt="1"/>
          </p:nvPr>
        </p:nvSpPr>
        <p:spPr>
          <a:xfrm>
            <a:off x="7548709"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5" name="Picture Placeholder 70">
            <a:extLst>
              <a:ext uri="{FF2B5EF4-FFF2-40B4-BE49-F238E27FC236}">
                <a16:creationId xmlns:a16="http://schemas.microsoft.com/office/drawing/2014/main" id="{4CE78CB7-6253-5A48-8A28-876F85064F01}"/>
              </a:ext>
            </a:extLst>
          </p:cNvPr>
          <p:cNvSpPr>
            <a:spLocks noGrp="1"/>
          </p:cNvSpPr>
          <p:nvPr>
            <p:ph type="pic" sz="quarter" idx="45" hasCustomPrompt="1"/>
          </p:nvPr>
        </p:nvSpPr>
        <p:spPr>
          <a:xfrm>
            <a:off x="8545354"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6" name="Picture Placeholder 70">
            <a:extLst>
              <a:ext uri="{FF2B5EF4-FFF2-40B4-BE49-F238E27FC236}">
                <a16:creationId xmlns:a16="http://schemas.microsoft.com/office/drawing/2014/main" id="{54F55313-5E2B-B74F-99C3-CC6363C61E26}"/>
              </a:ext>
            </a:extLst>
          </p:cNvPr>
          <p:cNvSpPr>
            <a:spLocks noGrp="1"/>
          </p:cNvSpPr>
          <p:nvPr>
            <p:ph type="pic" sz="quarter" idx="46" hasCustomPrompt="1"/>
          </p:nvPr>
        </p:nvSpPr>
        <p:spPr>
          <a:xfrm>
            <a:off x="9541999"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7" name="Picture Placeholder 70">
            <a:extLst>
              <a:ext uri="{FF2B5EF4-FFF2-40B4-BE49-F238E27FC236}">
                <a16:creationId xmlns:a16="http://schemas.microsoft.com/office/drawing/2014/main" id="{8D425874-46E9-4B42-AE3D-6CEF820C0146}"/>
              </a:ext>
            </a:extLst>
          </p:cNvPr>
          <p:cNvSpPr>
            <a:spLocks noGrp="1"/>
          </p:cNvSpPr>
          <p:nvPr>
            <p:ph type="pic" sz="quarter" idx="47" hasCustomPrompt="1"/>
          </p:nvPr>
        </p:nvSpPr>
        <p:spPr>
          <a:xfrm>
            <a:off x="10538644"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8" name="Picture Placeholder 70">
            <a:extLst>
              <a:ext uri="{FF2B5EF4-FFF2-40B4-BE49-F238E27FC236}">
                <a16:creationId xmlns:a16="http://schemas.microsoft.com/office/drawing/2014/main" id="{793C769D-7965-DD42-882A-4E507A2E5280}"/>
              </a:ext>
            </a:extLst>
          </p:cNvPr>
          <p:cNvSpPr>
            <a:spLocks noGrp="1"/>
          </p:cNvSpPr>
          <p:nvPr>
            <p:ph type="pic" sz="quarter" idx="48" hasCustomPrompt="1"/>
          </p:nvPr>
        </p:nvSpPr>
        <p:spPr>
          <a:xfrm>
            <a:off x="2565484"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9" name="Picture Placeholder 70">
            <a:extLst>
              <a:ext uri="{FF2B5EF4-FFF2-40B4-BE49-F238E27FC236}">
                <a16:creationId xmlns:a16="http://schemas.microsoft.com/office/drawing/2014/main" id="{35CFD0D4-BC6C-9E44-B80B-50284CD3E60D}"/>
              </a:ext>
            </a:extLst>
          </p:cNvPr>
          <p:cNvSpPr>
            <a:spLocks noGrp="1"/>
          </p:cNvSpPr>
          <p:nvPr>
            <p:ph type="pic" sz="quarter" idx="49" hasCustomPrompt="1"/>
          </p:nvPr>
        </p:nvSpPr>
        <p:spPr>
          <a:xfrm>
            <a:off x="3562129"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0" name="Picture Placeholder 70">
            <a:extLst>
              <a:ext uri="{FF2B5EF4-FFF2-40B4-BE49-F238E27FC236}">
                <a16:creationId xmlns:a16="http://schemas.microsoft.com/office/drawing/2014/main" id="{B72A947F-6359-194E-A036-2F91284932B0}"/>
              </a:ext>
            </a:extLst>
          </p:cNvPr>
          <p:cNvSpPr>
            <a:spLocks noGrp="1"/>
          </p:cNvSpPr>
          <p:nvPr>
            <p:ph type="pic" sz="quarter" idx="50" hasCustomPrompt="1"/>
          </p:nvPr>
        </p:nvSpPr>
        <p:spPr>
          <a:xfrm>
            <a:off x="4558774"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1" name="Picture Placeholder 70">
            <a:extLst>
              <a:ext uri="{FF2B5EF4-FFF2-40B4-BE49-F238E27FC236}">
                <a16:creationId xmlns:a16="http://schemas.microsoft.com/office/drawing/2014/main" id="{0FD5A473-71C0-444E-B846-ACE8204D4100}"/>
              </a:ext>
            </a:extLst>
          </p:cNvPr>
          <p:cNvSpPr>
            <a:spLocks noGrp="1"/>
          </p:cNvSpPr>
          <p:nvPr>
            <p:ph type="pic" sz="quarter" idx="51" hasCustomPrompt="1"/>
          </p:nvPr>
        </p:nvSpPr>
        <p:spPr>
          <a:xfrm>
            <a:off x="5555419"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2" name="Picture Placeholder 70">
            <a:extLst>
              <a:ext uri="{FF2B5EF4-FFF2-40B4-BE49-F238E27FC236}">
                <a16:creationId xmlns:a16="http://schemas.microsoft.com/office/drawing/2014/main" id="{23833C90-9E51-0D4D-AC7A-F64931C9BBBD}"/>
              </a:ext>
            </a:extLst>
          </p:cNvPr>
          <p:cNvSpPr>
            <a:spLocks noGrp="1"/>
          </p:cNvSpPr>
          <p:nvPr>
            <p:ph type="pic" sz="quarter" idx="52" hasCustomPrompt="1"/>
          </p:nvPr>
        </p:nvSpPr>
        <p:spPr>
          <a:xfrm>
            <a:off x="6552064"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3" name="Picture Placeholder 70">
            <a:extLst>
              <a:ext uri="{FF2B5EF4-FFF2-40B4-BE49-F238E27FC236}">
                <a16:creationId xmlns:a16="http://schemas.microsoft.com/office/drawing/2014/main" id="{111D8FDA-9EE7-1C46-BA2C-C9BBE0870E4D}"/>
              </a:ext>
            </a:extLst>
          </p:cNvPr>
          <p:cNvSpPr>
            <a:spLocks noGrp="1"/>
          </p:cNvSpPr>
          <p:nvPr>
            <p:ph type="pic" sz="quarter" idx="53" hasCustomPrompt="1"/>
          </p:nvPr>
        </p:nvSpPr>
        <p:spPr>
          <a:xfrm>
            <a:off x="7548709"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4" name="Picture Placeholder 70">
            <a:extLst>
              <a:ext uri="{FF2B5EF4-FFF2-40B4-BE49-F238E27FC236}">
                <a16:creationId xmlns:a16="http://schemas.microsoft.com/office/drawing/2014/main" id="{FB48D582-EF28-1D44-9D0D-449413EA89E3}"/>
              </a:ext>
            </a:extLst>
          </p:cNvPr>
          <p:cNvSpPr>
            <a:spLocks noGrp="1"/>
          </p:cNvSpPr>
          <p:nvPr>
            <p:ph type="pic" sz="quarter" idx="54" hasCustomPrompt="1"/>
          </p:nvPr>
        </p:nvSpPr>
        <p:spPr>
          <a:xfrm>
            <a:off x="8545354"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5" name="Picture Placeholder 70">
            <a:extLst>
              <a:ext uri="{FF2B5EF4-FFF2-40B4-BE49-F238E27FC236}">
                <a16:creationId xmlns:a16="http://schemas.microsoft.com/office/drawing/2014/main" id="{969CBE36-2A2E-BC44-ADE7-CB16283043A0}"/>
              </a:ext>
            </a:extLst>
          </p:cNvPr>
          <p:cNvSpPr>
            <a:spLocks noGrp="1"/>
          </p:cNvSpPr>
          <p:nvPr>
            <p:ph type="pic" sz="quarter" idx="55" hasCustomPrompt="1"/>
          </p:nvPr>
        </p:nvSpPr>
        <p:spPr>
          <a:xfrm>
            <a:off x="9541999"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6" name="Picture Placeholder 70">
            <a:extLst>
              <a:ext uri="{FF2B5EF4-FFF2-40B4-BE49-F238E27FC236}">
                <a16:creationId xmlns:a16="http://schemas.microsoft.com/office/drawing/2014/main" id="{B5FB9E5A-C7B3-CB45-9924-2C7C78A67C2D}"/>
              </a:ext>
            </a:extLst>
          </p:cNvPr>
          <p:cNvSpPr>
            <a:spLocks noGrp="1"/>
          </p:cNvSpPr>
          <p:nvPr>
            <p:ph type="pic" sz="quarter" idx="56" hasCustomPrompt="1"/>
          </p:nvPr>
        </p:nvSpPr>
        <p:spPr>
          <a:xfrm>
            <a:off x="10538644"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7" name="Picture Placeholder 70">
            <a:extLst>
              <a:ext uri="{FF2B5EF4-FFF2-40B4-BE49-F238E27FC236}">
                <a16:creationId xmlns:a16="http://schemas.microsoft.com/office/drawing/2014/main" id="{AE817A36-74FE-9545-B5DC-BAF8D684B587}"/>
              </a:ext>
            </a:extLst>
          </p:cNvPr>
          <p:cNvSpPr>
            <a:spLocks noGrp="1"/>
          </p:cNvSpPr>
          <p:nvPr>
            <p:ph type="pic" sz="quarter" idx="57" hasCustomPrompt="1"/>
          </p:nvPr>
        </p:nvSpPr>
        <p:spPr>
          <a:xfrm>
            <a:off x="2565484"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8" name="Picture Placeholder 70">
            <a:extLst>
              <a:ext uri="{FF2B5EF4-FFF2-40B4-BE49-F238E27FC236}">
                <a16:creationId xmlns:a16="http://schemas.microsoft.com/office/drawing/2014/main" id="{9CDBF494-D847-2D4E-9B80-D5C97284F51B}"/>
              </a:ext>
            </a:extLst>
          </p:cNvPr>
          <p:cNvSpPr>
            <a:spLocks noGrp="1"/>
          </p:cNvSpPr>
          <p:nvPr>
            <p:ph type="pic" sz="quarter" idx="58" hasCustomPrompt="1"/>
          </p:nvPr>
        </p:nvSpPr>
        <p:spPr>
          <a:xfrm>
            <a:off x="3562129"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9" name="Picture Placeholder 70">
            <a:extLst>
              <a:ext uri="{FF2B5EF4-FFF2-40B4-BE49-F238E27FC236}">
                <a16:creationId xmlns:a16="http://schemas.microsoft.com/office/drawing/2014/main" id="{06492991-4D2B-4C4E-9352-1276F6D85838}"/>
              </a:ext>
            </a:extLst>
          </p:cNvPr>
          <p:cNvSpPr>
            <a:spLocks noGrp="1"/>
          </p:cNvSpPr>
          <p:nvPr>
            <p:ph type="pic" sz="quarter" idx="59" hasCustomPrompt="1"/>
          </p:nvPr>
        </p:nvSpPr>
        <p:spPr>
          <a:xfrm>
            <a:off x="4558774"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20" name="Picture Placeholder 70">
            <a:extLst>
              <a:ext uri="{FF2B5EF4-FFF2-40B4-BE49-F238E27FC236}">
                <a16:creationId xmlns:a16="http://schemas.microsoft.com/office/drawing/2014/main" id="{1C097803-AE81-1349-BC6A-AB90EBBAFA11}"/>
              </a:ext>
            </a:extLst>
          </p:cNvPr>
          <p:cNvSpPr>
            <a:spLocks noGrp="1"/>
          </p:cNvSpPr>
          <p:nvPr>
            <p:ph type="pic" sz="quarter" idx="60" hasCustomPrompt="1"/>
          </p:nvPr>
        </p:nvSpPr>
        <p:spPr>
          <a:xfrm>
            <a:off x="5555419"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21" name="Picture Placeholder 70">
            <a:extLst>
              <a:ext uri="{FF2B5EF4-FFF2-40B4-BE49-F238E27FC236}">
                <a16:creationId xmlns:a16="http://schemas.microsoft.com/office/drawing/2014/main" id="{206E4958-E1D8-1245-ABD9-0283DA25D952}"/>
              </a:ext>
            </a:extLst>
          </p:cNvPr>
          <p:cNvSpPr>
            <a:spLocks noGrp="1"/>
          </p:cNvSpPr>
          <p:nvPr>
            <p:ph type="pic" sz="quarter" idx="61" hasCustomPrompt="1"/>
          </p:nvPr>
        </p:nvSpPr>
        <p:spPr>
          <a:xfrm>
            <a:off x="6552064"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22" name="Picture Placeholder 70">
            <a:extLst>
              <a:ext uri="{FF2B5EF4-FFF2-40B4-BE49-F238E27FC236}">
                <a16:creationId xmlns:a16="http://schemas.microsoft.com/office/drawing/2014/main" id="{B67E3A6F-6FC6-6D42-AD5A-8C3C30CF7C00}"/>
              </a:ext>
            </a:extLst>
          </p:cNvPr>
          <p:cNvSpPr>
            <a:spLocks noGrp="1"/>
          </p:cNvSpPr>
          <p:nvPr>
            <p:ph type="pic" sz="quarter" idx="62" hasCustomPrompt="1"/>
          </p:nvPr>
        </p:nvSpPr>
        <p:spPr>
          <a:xfrm>
            <a:off x="7548709"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23" name="Picture Placeholder 70">
            <a:extLst>
              <a:ext uri="{FF2B5EF4-FFF2-40B4-BE49-F238E27FC236}">
                <a16:creationId xmlns:a16="http://schemas.microsoft.com/office/drawing/2014/main" id="{052E9261-C66F-A541-8CCF-2DF87A61B360}"/>
              </a:ext>
            </a:extLst>
          </p:cNvPr>
          <p:cNvSpPr>
            <a:spLocks noGrp="1"/>
          </p:cNvSpPr>
          <p:nvPr>
            <p:ph type="pic" sz="quarter" idx="63" hasCustomPrompt="1"/>
          </p:nvPr>
        </p:nvSpPr>
        <p:spPr>
          <a:xfrm>
            <a:off x="8545354"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24" name="Picture Placeholder 70">
            <a:extLst>
              <a:ext uri="{FF2B5EF4-FFF2-40B4-BE49-F238E27FC236}">
                <a16:creationId xmlns:a16="http://schemas.microsoft.com/office/drawing/2014/main" id="{62AFD23B-9172-6E49-A848-39C57188FCEB}"/>
              </a:ext>
            </a:extLst>
          </p:cNvPr>
          <p:cNvSpPr>
            <a:spLocks noGrp="1"/>
          </p:cNvSpPr>
          <p:nvPr>
            <p:ph type="pic" sz="quarter" idx="64" hasCustomPrompt="1"/>
          </p:nvPr>
        </p:nvSpPr>
        <p:spPr>
          <a:xfrm>
            <a:off x="9541999"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25" name="Picture Placeholder 70">
            <a:extLst>
              <a:ext uri="{FF2B5EF4-FFF2-40B4-BE49-F238E27FC236}">
                <a16:creationId xmlns:a16="http://schemas.microsoft.com/office/drawing/2014/main" id="{806B7746-802B-4B42-AAFC-059EA0309054}"/>
              </a:ext>
            </a:extLst>
          </p:cNvPr>
          <p:cNvSpPr>
            <a:spLocks noGrp="1"/>
          </p:cNvSpPr>
          <p:nvPr>
            <p:ph type="pic" sz="quarter" idx="65" hasCustomPrompt="1"/>
          </p:nvPr>
        </p:nvSpPr>
        <p:spPr>
          <a:xfrm>
            <a:off x="10538644"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65" name="Slide Number Placeholder 7">
            <a:extLst>
              <a:ext uri="{FF2B5EF4-FFF2-40B4-BE49-F238E27FC236}">
                <a16:creationId xmlns:a16="http://schemas.microsoft.com/office/drawing/2014/main" id="{875B8AB2-09EB-634E-92D2-81032441D7AD}"/>
              </a:ext>
            </a:extLst>
          </p:cNvPr>
          <p:cNvSpPr>
            <a:spLocks noGrp="1"/>
          </p:cNvSpPr>
          <p:nvPr>
            <p:ph type="sldNum" sz="quarter" idx="66"/>
          </p:nvPr>
        </p:nvSpPr>
        <p:spPr>
          <a:xfrm>
            <a:off x="9526815" y="6349494"/>
            <a:ext cx="2411186" cy="365125"/>
          </a:xfrm>
        </p:spPr>
        <p:txBody>
          <a:bodyPr/>
          <a:lstStyle/>
          <a:p>
            <a:fld id="{F384092C-9B9C-9748-AC6A-F06C9D03AD52}" type="slidenum">
              <a:rPr lang="en-US" smtClean="0"/>
              <a:t>‹#›</a:t>
            </a:fld>
            <a:endParaRPr lang="en-US"/>
          </a:p>
        </p:txBody>
      </p:sp>
    </p:spTree>
    <p:extLst>
      <p:ext uri="{BB962C8B-B14F-4D97-AF65-F5344CB8AC3E}">
        <p14:creationId xmlns:p14="http://schemas.microsoft.com/office/powerpoint/2010/main" val="572014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hoto Text Alt">
    <p:spTree>
      <p:nvGrpSpPr>
        <p:cNvPr id="1" name=""/>
        <p:cNvGrpSpPr/>
        <p:nvPr/>
      </p:nvGrpSpPr>
      <p:grpSpPr>
        <a:xfrm>
          <a:off x="0" y="0"/>
          <a:ext cx="0" cy="0"/>
          <a:chOff x="0" y="0"/>
          <a:chExt cx="0" cy="0"/>
        </a:xfrm>
      </p:grpSpPr>
      <p:sp>
        <p:nvSpPr>
          <p:cNvPr id="2" name="Title 1"/>
          <p:cNvSpPr>
            <a:spLocks noGrp="1"/>
          </p:cNvSpPr>
          <p:nvPr>
            <p:ph type="title"/>
          </p:nvPr>
        </p:nvSpPr>
        <p:spPr>
          <a:xfrm>
            <a:off x="444500" y="109596"/>
            <a:ext cx="10858500" cy="747654"/>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4077162" y="1397000"/>
            <a:ext cx="7225838" cy="4530990"/>
          </a:xfrm>
          <a:prstGeom prst="rect">
            <a:avLst/>
          </a:prstGeom>
        </p:spPr>
        <p:txBody>
          <a:bodyPr/>
          <a:lstStyle>
            <a:lvl1pPr marL="0" indent="0">
              <a:spcAft>
                <a:spcPct val="0"/>
              </a:spcAft>
              <a:buNone/>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D7BD261C-9408-734F-898D-84794120CF8C}"/>
              </a:ext>
            </a:extLst>
          </p:cNvPr>
          <p:cNvSpPr>
            <a:spLocks noGrp="1"/>
          </p:cNvSpPr>
          <p:nvPr>
            <p:ph type="pic" sz="quarter" idx="14"/>
          </p:nvPr>
        </p:nvSpPr>
        <p:spPr>
          <a:xfrm>
            <a:off x="603250" y="1397000"/>
            <a:ext cx="2903220" cy="4530990"/>
          </a:xfrm>
        </p:spPr>
        <p:txBody>
          <a:bodyPr/>
          <a:lstStyle/>
          <a:p>
            <a:r>
              <a:rPr lang="en-US"/>
              <a:t>Click icon to add picture</a:t>
            </a:r>
          </a:p>
        </p:txBody>
      </p:sp>
    </p:spTree>
    <p:extLst>
      <p:ext uri="{BB962C8B-B14F-4D97-AF65-F5344CB8AC3E}">
        <p14:creationId xmlns:p14="http://schemas.microsoft.com/office/powerpoint/2010/main" val="698494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Closing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3B238B6-E03C-6341-BB42-CD23F6C67985}"/>
              </a:ext>
            </a:extLst>
          </p:cNvPr>
          <p:cNvSpPr/>
          <p:nvPr userDrawn="1"/>
        </p:nvSpPr>
        <p:spPr>
          <a:xfrm>
            <a:off x="0" y="6218903"/>
            <a:ext cx="12192000" cy="639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8" name="TextBox 7">
            <a:extLst>
              <a:ext uri="{FF2B5EF4-FFF2-40B4-BE49-F238E27FC236}">
                <a16:creationId xmlns:a16="http://schemas.microsoft.com/office/drawing/2014/main" id="{CC8A06FA-2EA2-7F42-A1C7-9FB721FC5670}"/>
              </a:ext>
            </a:extLst>
          </p:cNvPr>
          <p:cNvSpPr txBox="1"/>
          <p:nvPr userDrawn="1"/>
        </p:nvSpPr>
        <p:spPr>
          <a:xfrm flipH="1">
            <a:off x="1181653" y="342348"/>
            <a:ext cx="0" cy="0"/>
          </a:xfrm>
          <a:prstGeom prst="rect">
            <a:avLst/>
          </a:prstGeom>
          <a:noFill/>
        </p:spPr>
        <p:txBody>
          <a:bodyPr wrap="none" rtlCol="0">
            <a:noAutofit/>
          </a:bodyPr>
          <a:lstStyle/>
          <a:p>
            <a:endParaRPr lang="en-US" sz="2333"/>
          </a:p>
        </p:txBody>
      </p:sp>
      <p:sp>
        <p:nvSpPr>
          <p:cNvPr id="10" name="TextBox 9">
            <a:extLst>
              <a:ext uri="{FF2B5EF4-FFF2-40B4-BE49-F238E27FC236}">
                <a16:creationId xmlns:a16="http://schemas.microsoft.com/office/drawing/2014/main" id="{79923F16-88E8-064C-BB77-BA786F835872}"/>
              </a:ext>
            </a:extLst>
          </p:cNvPr>
          <p:cNvSpPr txBox="1"/>
          <p:nvPr userDrawn="1"/>
        </p:nvSpPr>
        <p:spPr>
          <a:xfrm flipH="1">
            <a:off x="3637936" y="196645"/>
            <a:ext cx="0" cy="0"/>
          </a:xfrm>
          <a:prstGeom prst="rect">
            <a:avLst/>
          </a:prstGeom>
          <a:noFill/>
        </p:spPr>
        <p:txBody>
          <a:bodyPr wrap="none" rtlCol="0">
            <a:noAutofit/>
          </a:bodyPr>
          <a:lstStyle/>
          <a:p>
            <a:endParaRPr lang="en-US" sz="2333"/>
          </a:p>
        </p:txBody>
      </p:sp>
      <p:pic>
        <p:nvPicPr>
          <p:cNvPr id="3" name="Picture 2">
            <a:extLst>
              <a:ext uri="{FF2B5EF4-FFF2-40B4-BE49-F238E27FC236}">
                <a16:creationId xmlns:a16="http://schemas.microsoft.com/office/drawing/2014/main" id="{D2175086-52DC-3B42-9CB8-DE5E5CBB8B15}"/>
              </a:ext>
            </a:extLst>
          </p:cNvPr>
          <p:cNvPicPr>
            <a:picLocks noChangeAspect="1"/>
          </p:cNvPicPr>
          <p:nvPr userDrawn="1"/>
        </p:nvPicPr>
        <p:blipFill>
          <a:blip r:embed="rId2">
            <a:extLst>
              <a:ext uri="{28A0092B-C50C-407E-A947-70E740481C1C}">
                <a14:useLocalDpi xmlns:a14="http://schemas.microsoft.com/office/drawing/2010/main" val="0"/>
              </a:ext>
            </a:extLst>
          </a:blip>
          <a:srcRect b="30229"/>
          <a:stretch>
            <a:fillRect/>
          </a:stretch>
        </p:blipFill>
        <p:spPr>
          <a:xfrm>
            <a:off x="709516" y="1358547"/>
            <a:ext cx="11165922" cy="3583568"/>
          </a:xfrm>
          <a:prstGeom prst="rect">
            <a:avLst/>
          </a:prstGeom>
        </p:spPr>
      </p:pic>
      <p:sp>
        <p:nvSpPr>
          <p:cNvPr id="13" name="Text Placeholder 12"/>
          <p:cNvSpPr>
            <a:spLocks noGrp="1"/>
          </p:cNvSpPr>
          <p:nvPr>
            <p:ph type="body" sz="quarter" idx="10" hasCustomPrompt="1"/>
          </p:nvPr>
        </p:nvSpPr>
        <p:spPr>
          <a:xfrm>
            <a:off x="6846542" y="1223878"/>
            <a:ext cx="4745790" cy="402507"/>
          </a:xfrm>
          <a:prstGeom prst="rect">
            <a:avLst/>
          </a:prstGeom>
        </p:spPr>
        <p:txBody>
          <a:bodyPr anchor="b">
            <a:normAutofit/>
          </a:bodyPr>
          <a:lstStyle>
            <a:lvl1pPr marL="0" indent="0">
              <a:lnSpc>
                <a:spcPct val="100000"/>
              </a:lnSpc>
              <a:spcAft>
                <a:spcPct val="0"/>
              </a:spcAft>
              <a:buNone/>
              <a:defRPr sz="2167"/>
            </a:lvl1pPr>
            <a:lvl2pPr marL="457182" indent="0">
              <a:buNone/>
              <a:defRPr/>
            </a:lvl2pPr>
            <a:lvl3pPr marL="914363" indent="0">
              <a:buNone/>
              <a:defRPr/>
            </a:lvl3pPr>
            <a:lvl4pPr marL="1371545" indent="0">
              <a:buNone/>
              <a:defRPr/>
            </a:lvl4pPr>
            <a:lvl5pPr marL="1828727" indent="0">
              <a:buNone/>
              <a:defRPr/>
            </a:lvl5pPr>
          </a:lstStyle>
          <a:p>
            <a:pPr lvl="0"/>
            <a:r>
              <a:rPr lang="en-US"/>
              <a:t>Get in touch with us:</a:t>
            </a:r>
          </a:p>
        </p:txBody>
      </p:sp>
      <p:sp>
        <p:nvSpPr>
          <p:cNvPr id="14" name="Text Placeholder 12"/>
          <p:cNvSpPr>
            <a:spLocks noGrp="1"/>
          </p:cNvSpPr>
          <p:nvPr>
            <p:ph type="body" sz="quarter" idx="11" hasCustomPrompt="1"/>
          </p:nvPr>
        </p:nvSpPr>
        <p:spPr>
          <a:xfrm>
            <a:off x="6846542" y="1571954"/>
            <a:ext cx="4745790" cy="407000"/>
          </a:xfrm>
          <a:prstGeom prst="rect">
            <a:avLst/>
          </a:prstGeom>
        </p:spPr>
        <p:txBody>
          <a:bodyPr>
            <a:normAutofit/>
          </a:bodyPr>
          <a:lstStyle>
            <a:lvl1pPr marL="0" indent="0">
              <a:lnSpc>
                <a:spcPct val="100000"/>
              </a:lnSpc>
              <a:spcAft>
                <a:spcPct val="0"/>
              </a:spcAft>
              <a:buNone/>
              <a:defRPr sz="2167" b="1" i="0">
                <a:latin typeface="DM Sans" charset="0"/>
                <a:ea typeface="DM Sans" charset="0"/>
                <a:cs typeface="DM Sans"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First Name Last Name</a:t>
            </a:r>
          </a:p>
        </p:txBody>
      </p:sp>
      <p:sp>
        <p:nvSpPr>
          <p:cNvPr id="15" name="Text Placeholder 12"/>
          <p:cNvSpPr>
            <a:spLocks noGrp="1"/>
          </p:cNvSpPr>
          <p:nvPr>
            <p:ph type="body" sz="quarter" idx="12" hasCustomPrompt="1"/>
          </p:nvPr>
        </p:nvSpPr>
        <p:spPr>
          <a:xfrm>
            <a:off x="6846542" y="2107947"/>
            <a:ext cx="4745790" cy="866707"/>
          </a:xfrm>
          <a:prstGeom prst="rect">
            <a:avLst/>
          </a:prstGeom>
        </p:spPr>
        <p:txBody>
          <a:bodyPr anchor="t">
            <a:normAutofit/>
          </a:bodyPr>
          <a:lstStyle>
            <a:lvl1pPr marL="0" indent="0">
              <a:lnSpc>
                <a:spcPct val="100000"/>
              </a:lnSpc>
              <a:spcBef>
                <a:spcPct val="0"/>
              </a:spcBef>
              <a:spcAft>
                <a:spcPct val="0"/>
              </a:spcAft>
              <a:buNone/>
              <a:defRPr sz="1500" baseline="0"/>
            </a:lvl1pPr>
            <a:lvl2pPr marL="457182" indent="0">
              <a:buNone/>
              <a:defRPr/>
            </a:lvl2pPr>
            <a:lvl3pPr marL="914363" indent="0">
              <a:buNone/>
              <a:defRPr/>
            </a:lvl3pPr>
            <a:lvl4pPr marL="1371545" indent="0">
              <a:buNone/>
              <a:defRPr/>
            </a:lvl4pPr>
            <a:lvl5pPr marL="1828727" indent="0">
              <a:buNone/>
              <a:defRPr/>
            </a:lvl5pPr>
          </a:lstStyle>
          <a:p>
            <a:pPr lvl="0"/>
            <a:r>
              <a:rPr lang="en-US"/>
              <a:t>Job title, phone number, email info here</a:t>
            </a:r>
          </a:p>
        </p:txBody>
      </p:sp>
      <p:sp>
        <p:nvSpPr>
          <p:cNvPr id="12" name="Text Placeholder 4">
            <a:extLst>
              <a:ext uri="{FF2B5EF4-FFF2-40B4-BE49-F238E27FC236}">
                <a16:creationId xmlns:a16="http://schemas.microsoft.com/office/drawing/2014/main" id="{FB7E23C0-8637-734E-9AE8-24701DDFCA02}"/>
              </a:ext>
            </a:extLst>
          </p:cNvPr>
          <p:cNvSpPr>
            <a:spLocks noGrp="1"/>
          </p:cNvSpPr>
          <p:nvPr>
            <p:ph type="body" sz="quarter" idx="14" hasCustomPrompt="1"/>
          </p:nvPr>
        </p:nvSpPr>
        <p:spPr>
          <a:xfrm>
            <a:off x="832849" y="5293935"/>
            <a:ext cx="10470151" cy="976065"/>
          </a:xfrm>
        </p:spPr>
        <p:txBody>
          <a:bodyPr/>
          <a:lstStyle>
            <a:lvl1pPr marL="6615" indent="-6615">
              <a:buFontTx/>
              <a:buNone/>
              <a:defRPr sz="1000" b="0" i="0">
                <a:solidFill>
                  <a:schemeClr val="tx2"/>
                </a:solidFill>
                <a:latin typeface="DM Sans" pitchFamily="2" charset="77"/>
              </a:defRPr>
            </a:lvl1pPr>
          </a:lstStyle>
          <a:p>
            <a:pPr lvl="0"/>
            <a:r>
              <a:rPr lang="en-US"/>
              <a:t>About ICF </a:t>
            </a:r>
          </a:p>
          <a:p>
            <a:pPr lvl="0"/>
            <a:r>
              <a:rPr lang="en-US"/>
              <a:t>ICF (NASDAQ:ICFI) is a global consulting and digital services company with over 7,000 full- and part-time employees, but we are not your typical consultants. At ICF, business analysts and policy specialists work together with digital strategists, data scientists and creatives. We combine unmatched industry expertise with cutting-edge engagement capabilities to help organizations solve their most complex challenges. Since 1969, public and private sector clients have worked with ICF to navigate change and shape the future.</a:t>
            </a:r>
          </a:p>
        </p:txBody>
      </p:sp>
    </p:spTree>
    <p:extLst>
      <p:ext uri="{BB962C8B-B14F-4D97-AF65-F5344CB8AC3E}">
        <p14:creationId xmlns:p14="http://schemas.microsoft.com/office/powerpoint/2010/main" val="297286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losing 2">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C8A06FA-2EA2-7F42-A1C7-9FB721FC5670}"/>
              </a:ext>
            </a:extLst>
          </p:cNvPr>
          <p:cNvSpPr txBox="1"/>
          <p:nvPr userDrawn="1"/>
        </p:nvSpPr>
        <p:spPr>
          <a:xfrm flipH="1">
            <a:off x="1181653" y="342348"/>
            <a:ext cx="0" cy="0"/>
          </a:xfrm>
          <a:prstGeom prst="rect">
            <a:avLst/>
          </a:prstGeom>
          <a:noFill/>
        </p:spPr>
        <p:txBody>
          <a:bodyPr wrap="none" rtlCol="0">
            <a:noAutofit/>
          </a:bodyPr>
          <a:lstStyle/>
          <a:p>
            <a:endParaRPr lang="en-US" sz="2333"/>
          </a:p>
        </p:txBody>
      </p:sp>
      <p:sp>
        <p:nvSpPr>
          <p:cNvPr id="10" name="TextBox 9">
            <a:extLst>
              <a:ext uri="{FF2B5EF4-FFF2-40B4-BE49-F238E27FC236}">
                <a16:creationId xmlns:a16="http://schemas.microsoft.com/office/drawing/2014/main" id="{79923F16-88E8-064C-BB77-BA786F835872}"/>
              </a:ext>
            </a:extLst>
          </p:cNvPr>
          <p:cNvSpPr txBox="1"/>
          <p:nvPr userDrawn="1"/>
        </p:nvSpPr>
        <p:spPr>
          <a:xfrm flipH="1">
            <a:off x="3637936" y="196645"/>
            <a:ext cx="0" cy="0"/>
          </a:xfrm>
          <a:prstGeom prst="rect">
            <a:avLst/>
          </a:prstGeom>
          <a:noFill/>
        </p:spPr>
        <p:txBody>
          <a:bodyPr wrap="none" rtlCol="0">
            <a:noAutofit/>
          </a:bodyPr>
          <a:lstStyle/>
          <a:p>
            <a:endParaRPr lang="en-US" sz="2333"/>
          </a:p>
        </p:txBody>
      </p:sp>
      <p:pic>
        <p:nvPicPr>
          <p:cNvPr id="3" name="Picture 2">
            <a:extLst>
              <a:ext uri="{FF2B5EF4-FFF2-40B4-BE49-F238E27FC236}">
                <a16:creationId xmlns:a16="http://schemas.microsoft.com/office/drawing/2014/main" id="{D2175086-52DC-3B42-9CB8-DE5E5CBB8B15}"/>
              </a:ext>
            </a:extLst>
          </p:cNvPr>
          <p:cNvPicPr>
            <a:picLocks noChangeAspect="1"/>
          </p:cNvPicPr>
          <p:nvPr userDrawn="1"/>
        </p:nvPicPr>
        <p:blipFill>
          <a:blip r:embed="rId2">
            <a:extLst>
              <a:ext uri="{28A0092B-C50C-407E-A947-70E740481C1C}">
                <a14:useLocalDpi xmlns:a14="http://schemas.microsoft.com/office/drawing/2010/main" val="0"/>
              </a:ext>
            </a:extLst>
          </a:blip>
          <a:srcRect b="27261"/>
          <a:stretch>
            <a:fillRect/>
          </a:stretch>
        </p:blipFill>
        <p:spPr>
          <a:xfrm>
            <a:off x="709516" y="1358547"/>
            <a:ext cx="11165922" cy="3735968"/>
          </a:xfrm>
          <a:prstGeom prst="rect">
            <a:avLst/>
          </a:prstGeom>
        </p:spPr>
      </p:pic>
      <p:sp>
        <p:nvSpPr>
          <p:cNvPr id="13" name="Text Placeholder 12"/>
          <p:cNvSpPr>
            <a:spLocks noGrp="1"/>
          </p:cNvSpPr>
          <p:nvPr>
            <p:ph type="body" sz="quarter" idx="10" hasCustomPrompt="1"/>
          </p:nvPr>
        </p:nvSpPr>
        <p:spPr>
          <a:xfrm>
            <a:off x="6846542" y="1223878"/>
            <a:ext cx="4745790" cy="402507"/>
          </a:xfrm>
          <a:prstGeom prst="rect">
            <a:avLst/>
          </a:prstGeom>
        </p:spPr>
        <p:txBody>
          <a:bodyPr anchor="b">
            <a:normAutofit/>
          </a:bodyPr>
          <a:lstStyle>
            <a:lvl1pPr marL="0" indent="0">
              <a:lnSpc>
                <a:spcPct val="100000"/>
              </a:lnSpc>
              <a:spcAft>
                <a:spcPct val="0"/>
              </a:spcAft>
              <a:buNone/>
              <a:defRPr sz="2167"/>
            </a:lvl1pPr>
            <a:lvl2pPr marL="457182" indent="0">
              <a:buNone/>
              <a:defRPr/>
            </a:lvl2pPr>
            <a:lvl3pPr marL="914363" indent="0">
              <a:buNone/>
              <a:defRPr/>
            </a:lvl3pPr>
            <a:lvl4pPr marL="1371545" indent="0">
              <a:buNone/>
              <a:defRPr/>
            </a:lvl4pPr>
            <a:lvl5pPr marL="1828727" indent="0">
              <a:buNone/>
              <a:defRPr/>
            </a:lvl5pPr>
          </a:lstStyle>
          <a:p>
            <a:pPr lvl="0"/>
            <a:r>
              <a:rPr lang="en-US"/>
              <a:t>Get in touch with us:</a:t>
            </a:r>
          </a:p>
        </p:txBody>
      </p:sp>
      <p:sp>
        <p:nvSpPr>
          <p:cNvPr id="14" name="Text Placeholder 12"/>
          <p:cNvSpPr>
            <a:spLocks noGrp="1"/>
          </p:cNvSpPr>
          <p:nvPr>
            <p:ph type="body" sz="quarter" idx="11" hasCustomPrompt="1"/>
          </p:nvPr>
        </p:nvSpPr>
        <p:spPr>
          <a:xfrm>
            <a:off x="6846542" y="1571954"/>
            <a:ext cx="4745790" cy="407000"/>
          </a:xfrm>
          <a:prstGeom prst="rect">
            <a:avLst/>
          </a:prstGeom>
        </p:spPr>
        <p:txBody>
          <a:bodyPr>
            <a:normAutofit/>
          </a:bodyPr>
          <a:lstStyle>
            <a:lvl1pPr marL="0" indent="0">
              <a:lnSpc>
                <a:spcPct val="100000"/>
              </a:lnSpc>
              <a:spcAft>
                <a:spcPct val="0"/>
              </a:spcAft>
              <a:buNone/>
              <a:defRPr sz="2167" b="1" i="0">
                <a:latin typeface="DM Sans" charset="0"/>
                <a:ea typeface="DM Sans" charset="0"/>
                <a:cs typeface="DM Sans"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First Name Last Name</a:t>
            </a:r>
          </a:p>
        </p:txBody>
      </p:sp>
      <p:sp>
        <p:nvSpPr>
          <p:cNvPr id="15" name="Text Placeholder 12"/>
          <p:cNvSpPr>
            <a:spLocks noGrp="1"/>
          </p:cNvSpPr>
          <p:nvPr>
            <p:ph type="body" sz="quarter" idx="12" hasCustomPrompt="1"/>
          </p:nvPr>
        </p:nvSpPr>
        <p:spPr>
          <a:xfrm>
            <a:off x="6846542" y="2107947"/>
            <a:ext cx="4745790" cy="866707"/>
          </a:xfrm>
          <a:prstGeom prst="rect">
            <a:avLst/>
          </a:prstGeom>
        </p:spPr>
        <p:txBody>
          <a:bodyPr anchor="t">
            <a:normAutofit/>
          </a:bodyPr>
          <a:lstStyle>
            <a:lvl1pPr marL="0" indent="0">
              <a:lnSpc>
                <a:spcPct val="100000"/>
              </a:lnSpc>
              <a:spcBef>
                <a:spcPct val="0"/>
              </a:spcBef>
              <a:spcAft>
                <a:spcPct val="0"/>
              </a:spcAft>
              <a:buNone/>
              <a:defRPr sz="1500"/>
            </a:lvl1pPr>
            <a:lvl2pPr marL="457182" indent="0">
              <a:buNone/>
              <a:defRPr/>
            </a:lvl2pPr>
            <a:lvl3pPr marL="914363" indent="0">
              <a:buNone/>
              <a:defRPr/>
            </a:lvl3pPr>
            <a:lvl4pPr marL="1371545" indent="0">
              <a:buNone/>
              <a:defRPr/>
            </a:lvl4pPr>
            <a:lvl5pPr marL="1828727" indent="0">
              <a:buNone/>
              <a:defRPr/>
            </a:lvl5pPr>
          </a:lstStyle>
          <a:p>
            <a:pPr lvl="0"/>
            <a:r>
              <a:rPr lang="en-US"/>
              <a:t>Job title, phone number, email info here</a:t>
            </a:r>
          </a:p>
        </p:txBody>
      </p:sp>
      <p:sp>
        <p:nvSpPr>
          <p:cNvPr id="12" name="Text Placeholder 4">
            <a:extLst>
              <a:ext uri="{FF2B5EF4-FFF2-40B4-BE49-F238E27FC236}">
                <a16:creationId xmlns:a16="http://schemas.microsoft.com/office/drawing/2014/main" id="{D5F40FF9-350B-D446-BE18-10E50F4BD763}"/>
              </a:ext>
            </a:extLst>
          </p:cNvPr>
          <p:cNvSpPr>
            <a:spLocks noGrp="1"/>
          </p:cNvSpPr>
          <p:nvPr>
            <p:ph type="body" sz="quarter" idx="14" hasCustomPrompt="1"/>
          </p:nvPr>
        </p:nvSpPr>
        <p:spPr>
          <a:xfrm>
            <a:off x="832849" y="5151758"/>
            <a:ext cx="10470151" cy="1268110"/>
          </a:xfrm>
        </p:spPr>
        <p:txBody>
          <a:bodyPr/>
          <a:lstStyle>
            <a:lvl1pPr marL="6615" indent="-6615">
              <a:buFontTx/>
              <a:buNone/>
              <a:defRPr sz="1000" b="0" i="0">
                <a:solidFill>
                  <a:schemeClr val="accent6"/>
                </a:solidFill>
                <a:latin typeface="DM Sans" pitchFamily="2" charset="77"/>
              </a:defRPr>
            </a:lvl1pPr>
          </a:lstStyle>
          <a:p>
            <a:pPr lvl="0"/>
            <a:r>
              <a:rPr lang="en-US"/>
              <a:t>About ICF </a:t>
            </a:r>
          </a:p>
          <a:p>
            <a:pPr lvl="0"/>
            <a:r>
              <a:rPr lang="en-US"/>
              <a:t>ICF (NASDAQ:ICFI) is a global consulting and digital services company with over 7,000 full- and part-time employees, but we are not your typical consultants. At ICF, business analysts and policy specialists work together with digital strategists, data scientists and creatives. We combine unmatched industry expertise with cutting-edge engagement capabilities to help organizations solve their most complex challenges. Since 1969, public and private sector clients have worked with ICF to navigate change and shape the future.</a:t>
            </a:r>
          </a:p>
        </p:txBody>
      </p:sp>
      <p:sp>
        <p:nvSpPr>
          <p:cNvPr id="9" name="Rectangle 8">
            <a:extLst>
              <a:ext uri="{FF2B5EF4-FFF2-40B4-BE49-F238E27FC236}">
                <a16:creationId xmlns:a16="http://schemas.microsoft.com/office/drawing/2014/main" id="{9D3E5E1F-1658-8C43-BF71-A6B74F1FF3A8}"/>
              </a:ext>
            </a:extLst>
          </p:cNvPr>
          <p:cNvSpPr/>
          <p:nvPr userDrawn="1"/>
        </p:nvSpPr>
        <p:spPr>
          <a:xfrm>
            <a:off x="0" y="6218903"/>
            <a:ext cx="12192000" cy="63909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Click to edit Master subtitle style</a:t>
            </a:r>
          </a:p>
        </p:txBody>
      </p:sp>
    </p:spTree>
    <p:extLst>
      <p:ext uri="{BB962C8B-B14F-4D97-AF65-F5344CB8AC3E}">
        <p14:creationId xmlns:p14="http://schemas.microsoft.com/office/powerpoint/2010/main" val="369104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445975" y="102907"/>
            <a:ext cx="10474900" cy="754343"/>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603250" y="1397000"/>
            <a:ext cx="10699750" cy="4530990"/>
          </a:xfrm>
          <a:prstGeom prst="rect">
            <a:avLst/>
          </a:prstGeom>
        </p:spPr>
        <p:txBody>
          <a:bodyPr/>
          <a:lstStyle>
            <a:lvl1pPr>
              <a:spcAft>
                <a:spcPct val="0"/>
              </a:spcAft>
              <a:defRPr/>
            </a:lvl1pPr>
            <a:lvl2pPr>
              <a:spcAft>
                <a:spcPct val="0"/>
              </a:spcAft>
              <a:defRPr/>
            </a:lvl2pPr>
            <a:lvl3pPr>
              <a:spcAft>
                <a:spcPct val="0"/>
              </a:spcAft>
              <a:defRPr/>
            </a:lvl3pPr>
            <a:lvl4pPr>
              <a:spcAft>
                <a:spcPct val="0"/>
              </a:spcAft>
              <a:defRPr/>
            </a:lvl4pPr>
            <a:lvl5pPr>
              <a:spcAft>
                <a:spcPct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86090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F5E293D-84A8-DE4B-AEA5-5FC36490FA81}"/>
              </a:ext>
            </a:extLst>
          </p:cNvPr>
          <p:cNvSpPr txBox="1"/>
          <p:nvPr userDrawn="1"/>
        </p:nvSpPr>
        <p:spPr>
          <a:xfrm flipH="1">
            <a:off x="1392226" y="-108858"/>
            <a:ext cx="0" cy="0"/>
          </a:xfrm>
          <a:prstGeom prst="rect">
            <a:avLst/>
          </a:prstGeom>
          <a:noFill/>
        </p:spPr>
        <p:txBody>
          <a:bodyPr wrap="none" rtlCol="0">
            <a:noAutofit/>
          </a:bodyPr>
          <a:lstStyle/>
          <a:p>
            <a:endParaRPr lang="en-US" sz="1500"/>
          </a:p>
        </p:txBody>
      </p:sp>
    </p:spTree>
    <p:extLst>
      <p:ext uri="{BB962C8B-B14F-4D97-AF65-F5344CB8AC3E}">
        <p14:creationId xmlns:p14="http://schemas.microsoft.com/office/powerpoint/2010/main" val="4007380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603250" y="1397000"/>
            <a:ext cx="10699750" cy="4530990"/>
          </a:xfrm>
          <a:prstGeom prst="rect">
            <a:avLst/>
          </a:prstGeom>
        </p:spPr>
        <p:txBody>
          <a:bodyPr/>
          <a:lstStyle>
            <a:lvl1pPr marL="0" indent="0">
              <a:spcAft>
                <a:spcPct val="0"/>
              </a:spcAft>
              <a:buNone/>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4">
            <a:extLst>
              <a:ext uri="{FF2B5EF4-FFF2-40B4-BE49-F238E27FC236}">
                <a16:creationId xmlns:a16="http://schemas.microsoft.com/office/drawing/2014/main" id="{1FCE27FE-A84A-634B-BD98-961138AC1FB4}"/>
              </a:ext>
            </a:extLst>
          </p:cNvPr>
          <p:cNvSpPr txBox="1"/>
          <p:nvPr userDrawn="1"/>
        </p:nvSpPr>
        <p:spPr>
          <a:xfrm>
            <a:off x="9494645" y="6389968"/>
            <a:ext cx="2411186" cy="365125"/>
          </a:xfrm>
          <a:prstGeom prst="rect">
            <a:avLst/>
          </a:prstGeom>
        </p:spPr>
        <p:txBody>
          <a:bodyPr vert="horz" lIns="76200" tIns="38100" rIns="76200" bIns="38100" rtlCol="0" anchor="ctr"/>
          <a:lstStyle>
            <a:defPPr>
              <a:defRPr lang="en-US"/>
            </a:defPPr>
            <a:lvl1pPr marL="0" algn="r" defTabSz="457200" rtl="0" eaLnBrk="1" latinLnBrk="0" hangingPunct="1">
              <a:defRPr sz="900" kern="1200">
                <a:solidFill>
                  <a:schemeClr val="accent6"/>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84092C-9B9C-9748-AC6A-F06C9D03AD52}" type="slidenum">
              <a:rPr lang="en-US" sz="750" smtClean="0"/>
              <a:t>‹#›</a:t>
            </a:fld>
            <a:endParaRPr lang="en-US" sz="750"/>
          </a:p>
        </p:txBody>
      </p:sp>
      <p:cxnSp>
        <p:nvCxnSpPr>
          <p:cNvPr id="11" name="Straight Connector 10">
            <a:extLst>
              <a:ext uri="{FF2B5EF4-FFF2-40B4-BE49-F238E27FC236}">
                <a16:creationId xmlns:a16="http://schemas.microsoft.com/office/drawing/2014/main" id="{CEF17E21-4941-C146-BA82-77106C1DC6DB}"/>
              </a:ext>
            </a:extLst>
          </p:cNvPr>
          <p:cNvCxnSpPr/>
          <p:nvPr userDrawn="1"/>
        </p:nvCxnSpPr>
        <p:spPr>
          <a:xfrm>
            <a:off x="445975" y="86090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BB1A649-D322-4F4C-9989-F8625216A825}"/>
              </a:ext>
            </a:extLst>
          </p:cNvPr>
          <p:cNvSpPr>
            <a:spLocks noGrp="1"/>
          </p:cNvSpPr>
          <p:nvPr>
            <p:ph type="title"/>
          </p:nvPr>
        </p:nvSpPr>
        <p:spPr>
          <a:xfrm>
            <a:off x="450500" y="101251"/>
            <a:ext cx="11093500" cy="756750"/>
          </a:xfrm>
        </p:spPr>
        <p:txBody>
          <a:bodyPr/>
          <a:lstStyle>
            <a:lvl1pPr>
              <a:defRPr sz="2500">
                <a:latin typeface="+mj-lt"/>
              </a:defRPr>
            </a:lvl1pPr>
          </a:lstStyle>
          <a:p>
            <a:r>
              <a:rPr lang="en-US"/>
              <a:t>Click to edit Master title style</a:t>
            </a:r>
          </a:p>
        </p:txBody>
      </p:sp>
    </p:spTree>
    <p:extLst>
      <p:ext uri="{BB962C8B-B14F-4D97-AF65-F5344CB8AC3E}">
        <p14:creationId xmlns:p14="http://schemas.microsoft.com/office/powerpoint/2010/main" val="413659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wo Columns w/arrow">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4749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2361477" y="1397000"/>
            <a:ext cx="8805269" cy="4530990"/>
          </a:xfrm>
          <a:prstGeom prst="rect">
            <a:avLst/>
          </a:prstGeom>
        </p:spPr>
        <p:txBody>
          <a:bodyPr numCol="2" spcCol="457200"/>
          <a:lstStyle>
            <a:lvl1pPr marL="0" indent="0">
              <a:spcAft>
                <a:spcPct val="0"/>
              </a:spcAft>
              <a:buNone/>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384CB3DB-54E2-8C40-9F92-734AA39D756C}"/>
              </a:ext>
            </a:extLst>
          </p:cNvPr>
          <p:cNvGrpSpPr/>
          <p:nvPr userDrawn="1"/>
        </p:nvGrpSpPr>
        <p:grpSpPr>
          <a:xfrm>
            <a:off x="596486" y="1325053"/>
            <a:ext cx="1025585" cy="1206147"/>
            <a:chOff x="5871258" y="341719"/>
            <a:chExt cx="1230581" cy="1447234"/>
          </a:xfrm>
          <a:solidFill>
            <a:srgbClr val="BCBEC0"/>
          </a:solidFill>
        </p:grpSpPr>
        <p:sp>
          <p:nvSpPr>
            <p:cNvPr id="11" name="Rectangle 10">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 name="Rectangle 11">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Tree>
    <p:extLst>
      <p:ext uri="{BB962C8B-B14F-4D97-AF65-F5344CB8AC3E}">
        <p14:creationId xmlns:p14="http://schemas.microsoft.com/office/powerpoint/2010/main" val="1016753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wo Columns Icon">
    <p:spTree>
      <p:nvGrpSpPr>
        <p:cNvPr id="1" name=""/>
        <p:cNvGrpSpPr/>
        <p:nvPr/>
      </p:nvGrpSpPr>
      <p:grpSpPr>
        <a:xfrm>
          <a:off x="0" y="0"/>
          <a:ext cx="0" cy="0"/>
          <a:chOff x="0" y="0"/>
          <a:chExt cx="0" cy="0"/>
        </a:xfrm>
      </p:grpSpPr>
      <p:sp>
        <p:nvSpPr>
          <p:cNvPr id="2" name="Title 1"/>
          <p:cNvSpPr>
            <a:spLocks noGrp="1"/>
          </p:cNvSpPr>
          <p:nvPr>
            <p:ph type="title"/>
          </p:nvPr>
        </p:nvSpPr>
        <p:spPr>
          <a:xfrm>
            <a:off x="444500" y="121080"/>
            <a:ext cx="104749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2716696" y="1397000"/>
            <a:ext cx="8586305" cy="4530990"/>
          </a:xfrm>
          <a:prstGeom prst="rect">
            <a:avLst/>
          </a:prstGeom>
        </p:spPr>
        <p:txBody>
          <a:bodyPr numCol="2" spcCol="457200"/>
          <a:lstStyle>
            <a:lvl1pPr marL="0" indent="0">
              <a:spcAft>
                <a:spcPct val="0"/>
              </a:spcAft>
              <a:buNone/>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857865"/>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3" name="Picture Placeholder 12"/>
          <p:cNvSpPr>
            <a:spLocks noGrp="1"/>
          </p:cNvSpPr>
          <p:nvPr>
            <p:ph type="pic" sz="quarter" idx="14" hasCustomPrompt="1"/>
          </p:nvPr>
        </p:nvSpPr>
        <p:spPr>
          <a:xfrm>
            <a:off x="596486" y="1397529"/>
            <a:ext cx="1440656" cy="1440657"/>
          </a:xfrm>
        </p:spPr>
        <p:txBody>
          <a:bodyPr/>
          <a:lstStyle>
            <a:lvl1pPr marL="0" indent="0">
              <a:buNone/>
              <a:defRPr/>
            </a:lvl1pPr>
          </a:lstStyle>
          <a:p>
            <a:r>
              <a:rPr lang="en-US"/>
              <a:t>Insert icon here</a:t>
            </a:r>
          </a:p>
        </p:txBody>
      </p:sp>
    </p:spTree>
    <p:extLst>
      <p:ext uri="{BB962C8B-B14F-4D97-AF65-F5344CB8AC3E}">
        <p14:creationId xmlns:p14="http://schemas.microsoft.com/office/powerpoint/2010/main" val="2478389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nd Bullets Alt">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6756273"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4835550" y="1397001"/>
            <a:ext cx="6467451" cy="4538579"/>
          </a:xfrm>
          <a:prstGeom prst="rect">
            <a:avLst/>
          </a:prstGeom>
        </p:spPr>
        <p:txBody>
          <a:bodyPr/>
          <a:lstStyle>
            <a:lvl1pPr>
              <a:spcAft>
                <a:spcPct val="0"/>
              </a:spcAft>
              <a:defRPr/>
            </a:lvl1pPr>
            <a:lvl2pPr>
              <a:spcAft>
                <a:spcPct val="0"/>
              </a:spcAft>
              <a:defRPr/>
            </a:lvl2pPr>
            <a:lvl3pPr>
              <a:spcAft>
                <a:spcPct val="0"/>
              </a:spcAft>
              <a:defRPr/>
            </a:lvl3pPr>
            <a:lvl4pPr>
              <a:spcAft>
                <a:spcPct val="0"/>
              </a:spcAft>
              <a:defRPr/>
            </a:lvl4pPr>
            <a:lvl5pPr>
              <a:spcAft>
                <a:spcPct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857864"/>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3477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Bullets Photo">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991886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603250" y="1397000"/>
            <a:ext cx="4627428" cy="4530991"/>
          </a:xfrm>
          <a:prstGeom prst="rect">
            <a:avLst/>
          </a:prstGeom>
        </p:spPr>
        <p:txBody>
          <a:bodyPr/>
          <a:lstStyle>
            <a:lvl1pPr>
              <a:spcAft>
                <a:spcPct val="0"/>
              </a:spcAft>
              <a:defRPr/>
            </a:lvl1pPr>
            <a:lvl2pPr>
              <a:spcAft>
                <a:spcPct val="0"/>
              </a:spcAft>
              <a:defRPr/>
            </a:lvl2pPr>
            <a:lvl3pPr>
              <a:spcAft>
                <a:spcPct val="0"/>
              </a:spcAft>
              <a:defRPr/>
            </a:lvl3pPr>
            <a:lvl4pPr>
              <a:spcAft>
                <a:spcPct val="0"/>
              </a:spcAft>
              <a:defRPr/>
            </a:lvl4pPr>
            <a:lvl5pPr>
              <a:spcAft>
                <a:spcPct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84465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A4C48DF8-AF84-C642-B722-B48C8CF2B2DF}"/>
              </a:ext>
            </a:extLst>
          </p:cNvPr>
          <p:cNvSpPr>
            <a:spLocks noGrp="1"/>
          </p:cNvSpPr>
          <p:nvPr>
            <p:ph type="pic" sz="quarter" idx="14"/>
          </p:nvPr>
        </p:nvSpPr>
        <p:spPr>
          <a:xfrm>
            <a:off x="6096000" y="1397001"/>
            <a:ext cx="5207000" cy="4530989"/>
          </a:xfrm>
        </p:spPr>
        <p:txBody>
          <a:bodyPr/>
          <a:lstStyle/>
          <a:p>
            <a:r>
              <a:rPr lang="en-US"/>
              <a:t>Click icon to add picture</a:t>
            </a:r>
          </a:p>
        </p:txBody>
      </p:sp>
    </p:spTree>
    <p:extLst>
      <p:ext uri="{BB962C8B-B14F-4D97-AF65-F5344CB8AC3E}">
        <p14:creationId xmlns:p14="http://schemas.microsoft.com/office/powerpoint/2010/main" val="182503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Text Photo">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4C48DF8-AF84-C642-B722-B48C8CF2B2DF}"/>
              </a:ext>
            </a:extLst>
          </p:cNvPr>
          <p:cNvSpPr>
            <a:spLocks noGrp="1"/>
          </p:cNvSpPr>
          <p:nvPr>
            <p:ph type="pic" sz="quarter" idx="14"/>
          </p:nvPr>
        </p:nvSpPr>
        <p:spPr>
          <a:xfrm>
            <a:off x="5682712" y="1397001"/>
            <a:ext cx="6509288" cy="5460999"/>
          </a:xfrm>
        </p:spPr>
        <p:txBody>
          <a:bodyPr/>
          <a:lstStyle/>
          <a:p>
            <a:r>
              <a:rPr lang="en-US"/>
              <a:t>Click icon to add picture</a:t>
            </a:r>
          </a:p>
        </p:txBody>
      </p:sp>
      <p:sp>
        <p:nvSpPr>
          <p:cNvPr id="2" name="Title 1"/>
          <p:cNvSpPr>
            <a:spLocks noGrp="1"/>
          </p:cNvSpPr>
          <p:nvPr>
            <p:ph type="title"/>
          </p:nvPr>
        </p:nvSpPr>
        <p:spPr>
          <a:xfrm>
            <a:off x="444500" y="95250"/>
            <a:ext cx="10858500" cy="762000"/>
          </a:xfrm>
        </p:spPr>
        <p:txBody>
          <a:bodyPr anchor="ctr"/>
          <a:lstStyle>
            <a:lvl1pPr>
              <a:defRPr sz="2500"/>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1" name="Text Placeholder 6">
            <a:extLst>
              <a:ext uri="{FF2B5EF4-FFF2-40B4-BE49-F238E27FC236}">
                <a16:creationId xmlns:a16="http://schemas.microsoft.com/office/drawing/2014/main" id="{5274C334-D308-5346-B457-E27A7BCF9DB5}"/>
              </a:ext>
            </a:extLst>
          </p:cNvPr>
          <p:cNvSpPr>
            <a:spLocks noGrp="1"/>
          </p:cNvSpPr>
          <p:nvPr>
            <p:ph type="body" sz="quarter" idx="13"/>
          </p:nvPr>
        </p:nvSpPr>
        <p:spPr>
          <a:xfrm>
            <a:off x="603250" y="1397000"/>
            <a:ext cx="4309682" cy="4530990"/>
          </a:xfrm>
          <a:prstGeom prst="rect">
            <a:avLst/>
          </a:prstGeom>
        </p:spPr>
        <p:txBody>
          <a:bodyPr/>
          <a:lstStyle>
            <a:lvl1pPr marL="0" indent="0">
              <a:spcAft>
                <a:spcPct val="0"/>
              </a:spcAft>
              <a:buNone/>
              <a:defRPr/>
            </a:lvl1pPr>
            <a:lvl2pPr marL="190492" indent="0">
              <a:spcAft>
                <a:spcPct val="0"/>
              </a:spcAft>
              <a:buNone/>
              <a:defRPr/>
            </a:lvl2pPr>
            <a:lvl3pPr marL="380985" indent="0">
              <a:spcAft>
                <a:spcPct val="0"/>
              </a:spcAft>
              <a:buNone/>
              <a:defRPr/>
            </a:lvl3pPr>
            <a:lvl4pPr marL="571477" indent="0">
              <a:spcAft>
                <a:spcPct val="0"/>
              </a:spcAft>
              <a:buNone/>
              <a:defRPr/>
            </a:lvl4pPr>
            <a:lvl5pPr marL="761970" indent="0">
              <a:spcAft>
                <a:spcPct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7090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18.xml"/><Relationship Id="rId21" Type="http://schemas.openxmlformats.org/officeDocument/2006/relationships/slideLayout" Target="../slideLayouts/slideLayout113.xml"/><Relationship Id="rId42" Type="http://schemas.openxmlformats.org/officeDocument/2006/relationships/slideLayout" Target="../slideLayouts/slideLayout134.xml"/><Relationship Id="rId47" Type="http://schemas.openxmlformats.org/officeDocument/2006/relationships/slideLayout" Target="../slideLayouts/slideLayout139.xml"/><Relationship Id="rId63" Type="http://schemas.openxmlformats.org/officeDocument/2006/relationships/slideLayout" Target="../slideLayouts/slideLayout155.xml"/><Relationship Id="rId68" Type="http://schemas.openxmlformats.org/officeDocument/2006/relationships/slideLayout" Target="../slideLayouts/slideLayout160.xml"/><Relationship Id="rId84" Type="http://schemas.openxmlformats.org/officeDocument/2006/relationships/slideLayout" Target="../slideLayouts/slideLayout176.xml"/><Relationship Id="rId89" Type="http://schemas.openxmlformats.org/officeDocument/2006/relationships/slideLayout" Target="../slideLayouts/slideLayout181.xml"/><Relationship Id="rId16" Type="http://schemas.openxmlformats.org/officeDocument/2006/relationships/slideLayout" Target="../slideLayouts/slideLayout108.xml"/><Relationship Id="rId11" Type="http://schemas.openxmlformats.org/officeDocument/2006/relationships/slideLayout" Target="../slideLayouts/slideLayout103.xml"/><Relationship Id="rId32" Type="http://schemas.openxmlformats.org/officeDocument/2006/relationships/slideLayout" Target="../slideLayouts/slideLayout124.xml"/><Relationship Id="rId37" Type="http://schemas.openxmlformats.org/officeDocument/2006/relationships/slideLayout" Target="../slideLayouts/slideLayout129.xml"/><Relationship Id="rId53" Type="http://schemas.openxmlformats.org/officeDocument/2006/relationships/slideLayout" Target="../slideLayouts/slideLayout145.xml"/><Relationship Id="rId58" Type="http://schemas.openxmlformats.org/officeDocument/2006/relationships/slideLayout" Target="../slideLayouts/slideLayout150.xml"/><Relationship Id="rId74" Type="http://schemas.openxmlformats.org/officeDocument/2006/relationships/slideLayout" Target="../slideLayouts/slideLayout166.xml"/><Relationship Id="rId79" Type="http://schemas.openxmlformats.org/officeDocument/2006/relationships/slideLayout" Target="../slideLayouts/slideLayout171.xml"/><Relationship Id="rId5" Type="http://schemas.openxmlformats.org/officeDocument/2006/relationships/slideLayout" Target="../slideLayouts/slideLayout97.xml"/><Relationship Id="rId90" Type="http://schemas.openxmlformats.org/officeDocument/2006/relationships/slideLayout" Target="../slideLayouts/slideLayout182.xml"/><Relationship Id="rId95" Type="http://schemas.openxmlformats.org/officeDocument/2006/relationships/slideLayout" Target="../slideLayouts/slideLayout187.xml"/><Relationship Id="rId22" Type="http://schemas.openxmlformats.org/officeDocument/2006/relationships/slideLayout" Target="../slideLayouts/slideLayout114.xml"/><Relationship Id="rId27" Type="http://schemas.openxmlformats.org/officeDocument/2006/relationships/slideLayout" Target="../slideLayouts/slideLayout119.xml"/><Relationship Id="rId43" Type="http://schemas.openxmlformats.org/officeDocument/2006/relationships/slideLayout" Target="../slideLayouts/slideLayout135.xml"/><Relationship Id="rId48" Type="http://schemas.openxmlformats.org/officeDocument/2006/relationships/slideLayout" Target="../slideLayouts/slideLayout140.xml"/><Relationship Id="rId64" Type="http://schemas.openxmlformats.org/officeDocument/2006/relationships/slideLayout" Target="../slideLayouts/slideLayout156.xml"/><Relationship Id="rId69" Type="http://schemas.openxmlformats.org/officeDocument/2006/relationships/slideLayout" Target="../slideLayouts/slideLayout161.xml"/><Relationship Id="rId80" Type="http://schemas.openxmlformats.org/officeDocument/2006/relationships/slideLayout" Target="../slideLayouts/slideLayout172.xml"/><Relationship Id="rId85" Type="http://schemas.openxmlformats.org/officeDocument/2006/relationships/slideLayout" Target="../slideLayouts/slideLayout177.xml"/><Relationship Id="rId3" Type="http://schemas.openxmlformats.org/officeDocument/2006/relationships/slideLayout" Target="../slideLayouts/slideLayout95.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5" Type="http://schemas.openxmlformats.org/officeDocument/2006/relationships/slideLayout" Target="../slideLayouts/slideLayout117.xml"/><Relationship Id="rId33" Type="http://schemas.openxmlformats.org/officeDocument/2006/relationships/slideLayout" Target="../slideLayouts/slideLayout125.xml"/><Relationship Id="rId38" Type="http://schemas.openxmlformats.org/officeDocument/2006/relationships/slideLayout" Target="../slideLayouts/slideLayout130.xml"/><Relationship Id="rId46" Type="http://schemas.openxmlformats.org/officeDocument/2006/relationships/slideLayout" Target="../slideLayouts/slideLayout138.xml"/><Relationship Id="rId59" Type="http://schemas.openxmlformats.org/officeDocument/2006/relationships/slideLayout" Target="../slideLayouts/slideLayout151.xml"/><Relationship Id="rId67" Type="http://schemas.openxmlformats.org/officeDocument/2006/relationships/slideLayout" Target="../slideLayouts/slideLayout159.xml"/><Relationship Id="rId20" Type="http://schemas.openxmlformats.org/officeDocument/2006/relationships/slideLayout" Target="../slideLayouts/slideLayout112.xml"/><Relationship Id="rId41" Type="http://schemas.openxmlformats.org/officeDocument/2006/relationships/slideLayout" Target="../slideLayouts/slideLayout133.xml"/><Relationship Id="rId54" Type="http://schemas.openxmlformats.org/officeDocument/2006/relationships/slideLayout" Target="../slideLayouts/slideLayout146.xml"/><Relationship Id="rId62" Type="http://schemas.openxmlformats.org/officeDocument/2006/relationships/slideLayout" Target="../slideLayouts/slideLayout154.xml"/><Relationship Id="rId70" Type="http://schemas.openxmlformats.org/officeDocument/2006/relationships/slideLayout" Target="../slideLayouts/slideLayout162.xml"/><Relationship Id="rId75" Type="http://schemas.openxmlformats.org/officeDocument/2006/relationships/slideLayout" Target="../slideLayouts/slideLayout167.xml"/><Relationship Id="rId83" Type="http://schemas.openxmlformats.org/officeDocument/2006/relationships/slideLayout" Target="../slideLayouts/slideLayout175.xml"/><Relationship Id="rId88" Type="http://schemas.openxmlformats.org/officeDocument/2006/relationships/slideLayout" Target="../slideLayouts/slideLayout180.xml"/><Relationship Id="rId91" Type="http://schemas.openxmlformats.org/officeDocument/2006/relationships/slideLayout" Target="../slideLayouts/slideLayout183.xml"/><Relationship Id="rId96" Type="http://schemas.openxmlformats.org/officeDocument/2006/relationships/theme" Target="../theme/theme2.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5" Type="http://schemas.openxmlformats.org/officeDocument/2006/relationships/slideLayout" Target="../slideLayouts/slideLayout107.xml"/><Relationship Id="rId23" Type="http://schemas.openxmlformats.org/officeDocument/2006/relationships/slideLayout" Target="../slideLayouts/slideLayout115.xml"/><Relationship Id="rId28" Type="http://schemas.openxmlformats.org/officeDocument/2006/relationships/slideLayout" Target="../slideLayouts/slideLayout120.xml"/><Relationship Id="rId36" Type="http://schemas.openxmlformats.org/officeDocument/2006/relationships/slideLayout" Target="../slideLayouts/slideLayout128.xml"/><Relationship Id="rId49" Type="http://schemas.openxmlformats.org/officeDocument/2006/relationships/slideLayout" Target="../slideLayouts/slideLayout141.xml"/><Relationship Id="rId57" Type="http://schemas.openxmlformats.org/officeDocument/2006/relationships/slideLayout" Target="../slideLayouts/slideLayout149.xml"/><Relationship Id="rId10" Type="http://schemas.openxmlformats.org/officeDocument/2006/relationships/slideLayout" Target="../slideLayouts/slideLayout102.xml"/><Relationship Id="rId31" Type="http://schemas.openxmlformats.org/officeDocument/2006/relationships/slideLayout" Target="../slideLayouts/slideLayout123.xml"/><Relationship Id="rId44" Type="http://schemas.openxmlformats.org/officeDocument/2006/relationships/slideLayout" Target="../slideLayouts/slideLayout136.xml"/><Relationship Id="rId52" Type="http://schemas.openxmlformats.org/officeDocument/2006/relationships/slideLayout" Target="../slideLayouts/slideLayout144.xml"/><Relationship Id="rId60" Type="http://schemas.openxmlformats.org/officeDocument/2006/relationships/slideLayout" Target="../slideLayouts/slideLayout152.xml"/><Relationship Id="rId65" Type="http://schemas.openxmlformats.org/officeDocument/2006/relationships/slideLayout" Target="../slideLayouts/slideLayout157.xml"/><Relationship Id="rId73" Type="http://schemas.openxmlformats.org/officeDocument/2006/relationships/slideLayout" Target="../slideLayouts/slideLayout165.xml"/><Relationship Id="rId78" Type="http://schemas.openxmlformats.org/officeDocument/2006/relationships/slideLayout" Target="../slideLayouts/slideLayout170.xml"/><Relationship Id="rId81" Type="http://schemas.openxmlformats.org/officeDocument/2006/relationships/slideLayout" Target="../slideLayouts/slideLayout173.xml"/><Relationship Id="rId86" Type="http://schemas.openxmlformats.org/officeDocument/2006/relationships/slideLayout" Target="../slideLayouts/slideLayout178.xml"/><Relationship Id="rId94" Type="http://schemas.openxmlformats.org/officeDocument/2006/relationships/slideLayout" Target="../slideLayouts/slideLayout186.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39" Type="http://schemas.openxmlformats.org/officeDocument/2006/relationships/slideLayout" Target="../slideLayouts/slideLayout131.xml"/><Relationship Id="rId34" Type="http://schemas.openxmlformats.org/officeDocument/2006/relationships/slideLayout" Target="../slideLayouts/slideLayout126.xml"/><Relationship Id="rId50" Type="http://schemas.openxmlformats.org/officeDocument/2006/relationships/slideLayout" Target="../slideLayouts/slideLayout142.xml"/><Relationship Id="rId55" Type="http://schemas.openxmlformats.org/officeDocument/2006/relationships/slideLayout" Target="../slideLayouts/slideLayout147.xml"/><Relationship Id="rId76" Type="http://schemas.openxmlformats.org/officeDocument/2006/relationships/slideLayout" Target="../slideLayouts/slideLayout168.xml"/><Relationship Id="rId97" Type="http://schemas.openxmlformats.org/officeDocument/2006/relationships/image" Target="../media/image31.png"/><Relationship Id="rId7" Type="http://schemas.openxmlformats.org/officeDocument/2006/relationships/slideLayout" Target="../slideLayouts/slideLayout99.xml"/><Relationship Id="rId71" Type="http://schemas.openxmlformats.org/officeDocument/2006/relationships/slideLayout" Target="../slideLayouts/slideLayout163.xml"/><Relationship Id="rId92" Type="http://schemas.openxmlformats.org/officeDocument/2006/relationships/slideLayout" Target="../slideLayouts/slideLayout184.xml"/><Relationship Id="rId2" Type="http://schemas.openxmlformats.org/officeDocument/2006/relationships/slideLayout" Target="../slideLayouts/slideLayout94.xml"/><Relationship Id="rId29" Type="http://schemas.openxmlformats.org/officeDocument/2006/relationships/slideLayout" Target="../slideLayouts/slideLayout121.xml"/><Relationship Id="rId24" Type="http://schemas.openxmlformats.org/officeDocument/2006/relationships/slideLayout" Target="../slideLayouts/slideLayout116.xml"/><Relationship Id="rId40" Type="http://schemas.openxmlformats.org/officeDocument/2006/relationships/slideLayout" Target="../slideLayouts/slideLayout132.xml"/><Relationship Id="rId45" Type="http://schemas.openxmlformats.org/officeDocument/2006/relationships/slideLayout" Target="../slideLayouts/slideLayout137.xml"/><Relationship Id="rId66" Type="http://schemas.openxmlformats.org/officeDocument/2006/relationships/slideLayout" Target="../slideLayouts/slideLayout158.xml"/><Relationship Id="rId87" Type="http://schemas.openxmlformats.org/officeDocument/2006/relationships/slideLayout" Target="../slideLayouts/slideLayout179.xml"/><Relationship Id="rId61" Type="http://schemas.openxmlformats.org/officeDocument/2006/relationships/slideLayout" Target="../slideLayouts/slideLayout153.xml"/><Relationship Id="rId82" Type="http://schemas.openxmlformats.org/officeDocument/2006/relationships/slideLayout" Target="../slideLayouts/slideLayout174.xml"/><Relationship Id="rId19" Type="http://schemas.openxmlformats.org/officeDocument/2006/relationships/slideLayout" Target="../slideLayouts/slideLayout111.xml"/><Relationship Id="rId14" Type="http://schemas.openxmlformats.org/officeDocument/2006/relationships/slideLayout" Target="../slideLayouts/slideLayout106.xml"/><Relationship Id="rId30" Type="http://schemas.openxmlformats.org/officeDocument/2006/relationships/slideLayout" Target="../slideLayouts/slideLayout122.xml"/><Relationship Id="rId35" Type="http://schemas.openxmlformats.org/officeDocument/2006/relationships/slideLayout" Target="../slideLayouts/slideLayout127.xml"/><Relationship Id="rId56" Type="http://schemas.openxmlformats.org/officeDocument/2006/relationships/slideLayout" Target="../slideLayouts/slideLayout148.xml"/><Relationship Id="rId77" Type="http://schemas.openxmlformats.org/officeDocument/2006/relationships/slideLayout" Target="../slideLayouts/slideLayout169.xml"/><Relationship Id="rId8" Type="http://schemas.openxmlformats.org/officeDocument/2006/relationships/slideLayout" Target="../slideLayouts/slideLayout100.xml"/><Relationship Id="rId51" Type="http://schemas.openxmlformats.org/officeDocument/2006/relationships/slideLayout" Target="../slideLayouts/slideLayout143.xml"/><Relationship Id="rId72" Type="http://schemas.openxmlformats.org/officeDocument/2006/relationships/slideLayout" Target="../slideLayouts/slideLayout164.xml"/><Relationship Id="rId93" Type="http://schemas.openxmlformats.org/officeDocument/2006/relationships/slideLayout" Target="../slideLayouts/slideLayout1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4500" y="95251"/>
            <a:ext cx="10763250" cy="804254"/>
          </a:xfrm>
          <a:prstGeom prst="rect">
            <a:avLst/>
          </a:prstGeom>
        </p:spPr>
        <p:txBody>
          <a:bodyPr vert="horz" lIns="0" tIns="45720" rIns="0" bIns="45720" rtlCol="0" anchor="ctr">
            <a:noAutofit/>
          </a:bodyPr>
          <a:lstStyle/>
          <a:p>
            <a:r>
              <a:rPr lang="en-US"/>
              <a:t>Click to edit Master title style</a:t>
            </a:r>
          </a:p>
        </p:txBody>
      </p:sp>
      <p:sp>
        <p:nvSpPr>
          <p:cNvPr id="6" name="Slide Number Placeholder 5"/>
          <p:cNvSpPr>
            <a:spLocks noGrp="1"/>
          </p:cNvSpPr>
          <p:nvPr>
            <p:ph type="sldNum" sz="quarter" idx="4"/>
          </p:nvPr>
        </p:nvSpPr>
        <p:spPr>
          <a:xfrm>
            <a:off x="9526476" y="6349494"/>
            <a:ext cx="2411186" cy="365125"/>
          </a:xfrm>
          <a:prstGeom prst="rect">
            <a:avLst/>
          </a:prstGeom>
        </p:spPr>
        <p:txBody>
          <a:bodyPr vert="horz" lIns="91440" tIns="45720" rIns="91440" bIns="45720" rtlCol="0" anchor="ctr"/>
          <a:lstStyle>
            <a:lvl1pPr algn="r">
              <a:defRPr sz="750">
                <a:solidFill>
                  <a:schemeClr val="accent6"/>
                </a:solidFill>
              </a:defRPr>
            </a:lvl1pPr>
          </a:lstStyle>
          <a:p>
            <a:fld id="{F384092C-9B9C-9748-AC6A-F06C9D03AD52}" type="slidenum">
              <a:rPr lang="en-US" smtClean="0"/>
              <a:t>‹#›</a:t>
            </a:fld>
            <a:endParaRPr lang="en-US"/>
          </a:p>
        </p:txBody>
      </p:sp>
      <p:sp>
        <p:nvSpPr>
          <p:cNvPr id="10" name="Text Placeholder 9"/>
          <p:cNvSpPr>
            <a:spLocks noGrp="1"/>
          </p:cNvSpPr>
          <p:nvPr>
            <p:ph type="body" idx="1"/>
          </p:nvPr>
        </p:nvSpPr>
        <p:spPr>
          <a:xfrm>
            <a:off x="603250" y="1397000"/>
            <a:ext cx="10699750" cy="4530990"/>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4119828"/>
      </p:ext>
    </p:extLst>
  </p:cSld>
  <p:clrMap bg1="lt1" tx1="dk1" bg2="lt2" tx2="dk2" accent1="accent1" accent2="accent2" accent3="accent3" accent4="accent4" accent5="accent5" accent6="accent6" hlink="hlink" folHlink="folHlink"/>
  <p:sldLayoutIdLst>
    <p:sldLayoutId id="2147483771" r:id="rId1"/>
    <p:sldLayoutId id="2147483770" r:id="rId2"/>
    <p:sldLayoutId id="2147483785" r:id="rId3"/>
    <p:sldLayoutId id="2147483809" r:id="rId4"/>
    <p:sldLayoutId id="2147483775" r:id="rId5"/>
    <p:sldLayoutId id="2147483837" r:id="rId6"/>
    <p:sldLayoutId id="2147483838" r:id="rId7"/>
    <p:sldLayoutId id="2147483776" r:id="rId8"/>
    <p:sldLayoutId id="2147483840" r:id="rId9"/>
    <p:sldLayoutId id="2147483787" r:id="rId10"/>
    <p:sldLayoutId id="2147483791" r:id="rId11"/>
    <p:sldLayoutId id="2147483777" r:id="rId12"/>
    <p:sldLayoutId id="2147483836" r:id="rId13"/>
    <p:sldLayoutId id="2147483767" r:id="rId14"/>
    <p:sldLayoutId id="2147483822" r:id="rId15"/>
    <p:sldLayoutId id="2147483845" r:id="rId16"/>
    <p:sldLayoutId id="2147483846" r:id="rId17"/>
    <p:sldLayoutId id="2147483842" r:id="rId18"/>
    <p:sldLayoutId id="2147483843" r:id="rId19"/>
    <p:sldLayoutId id="2147483844" r:id="rId20"/>
    <p:sldLayoutId id="2147483841" r:id="rId21"/>
    <p:sldLayoutId id="2147483829" r:id="rId22"/>
    <p:sldLayoutId id="2147483833" r:id="rId23"/>
    <p:sldLayoutId id="2147483832" r:id="rId24"/>
    <p:sldLayoutId id="2147483834" r:id="rId25"/>
    <p:sldLayoutId id="2147483835" r:id="rId26"/>
    <p:sldLayoutId id="2147483792" r:id="rId27"/>
    <p:sldLayoutId id="2147483793" r:id="rId28"/>
    <p:sldLayoutId id="2147483794" r:id="rId29"/>
    <p:sldLayoutId id="2147483795" r:id="rId30"/>
    <p:sldLayoutId id="2147483796" r:id="rId31"/>
    <p:sldLayoutId id="2147483797" r:id="rId32"/>
    <p:sldLayoutId id="2147483798" r:id="rId33"/>
    <p:sldLayoutId id="2147483799" r:id="rId34"/>
    <p:sldLayoutId id="2147483800" r:id="rId35"/>
    <p:sldLayoutId id="2147483852" r:id="rId36"/>
    <p:sldLayoutId id="2147483802" r:id="rId37"/>
    <p:sldLayoutId id="2147483803" r:id="rId38"/>
    <p:sldLayoutId id="2147483804" r:id="rId39"/>
    <p:sldLayoutId id="2147483853" r:id="rId40"/>
    <p:sldLayoutId id="2147483806" r:id="rId41"/>
    <p:sldLayoutId id="2147483854" r:id="rId42"/>
    <p:sldLayoutId id="2147483855" r:id="rId43"/>
    <p:sldLayoutId id="2147483786" r:id="rId44"/>
    <p:sldLayoutId id="2147483778" r:id="rId45"/>
    <p:sldLayoutId id="2147483780" r:id="rId46"/>
    <p:sldLayoutId id="2147483781" r:id="rId47"/>
    <p:sldLayoutId id="2147483782" r:id="rId48"/>
    <p:sldLayoutId id="2147483783" r:id="rId49"/>
    <p:sldLayoutId id="2147483784" r:id="rId50"/>
    <p:sldLayoutId id="2147483788" r:id="rId51"/>
    <p:sldLayoutId id="2147483789" r:id="rId52"/>
    <p:sldLayoutId id="2147483790" r:id="rId53"/>
    <p:sldLayoutId id="2147483701" r:id="rId54"/>
    <p:sldLayoutId id="2147483772" r:id="rId55"/>
    <p:sldLayoutId id="2147483773" r:id="rId56"/>
    <p:sldLayoutId id="2147483774" r:id="rId57"/>
    <p:sldLayoutId id="2147483816" r:id="rId58"/>
    <p:sldLayoutId id="2147483817" r:id="rId59"/>
    <p:sldLayoutId id="2147483818" r:id="rId60"/>
    <p:sldLayoutId id="2147483819" r:id="rId61"/>
    <p:sldLayoutId id="2147483820" r:id="rId62"/>
    <p:sldLayoutId id="2147483821" r:id="rId63"/>
    <p:sldLayoutId id="2147483730" r:id="rId64"/>
    <p:sldLayoutId id="2147483849" r:id="rId65"/>
    <p:sldLayoutId id="2147483731" r:id="rId66"/>
    <p:sldLayoutId id="2147483732" r:id="rId67"/>
    <p:sldLayoutId id="2147483733" r:id="rId68"/>
    <p:sldLayoutId id="2147483769" r:id="rId69"/>
    <p:sldLayoutId id="2147483727" r:id="rId70"/>
    <p:sldLayoutId id="2147483728" r:id="rId71"/>
    <p:sldLayoutId id="2147483729" r:id="rId72"/>
    <p:sldLayoutId id="2147483755" r:id="rId73"/>
    <p:sldLayoutId id="2147483756" r:id="rId74"/>
    <p:sldLayoutId id="2147483712" r:id="rId75"/>
    <p:sldLayoutId id="2147483713" r:id="rId76"/>
    <p:sldLayoutId id="2147483711" r:id="rId77"/>
    <p:sldLayoutId id="2147483719" r:id="rId78"/>
    <p:sldLayoutId id="2147483753" r:id="rId79"/>
    <p:sldLayoutId id="2147483720" r:id="rId80"/>
    <p:sldLayoutId id="2147483823" r:id="rId81"/>
    <p:sldLayoutId id="2147483824" r:id="rId82"/>
    <p:sldLayoutId id="2147483825" r:id="rId83"/>
    <p:sldLayoutId id="2147483826" r:id="rId84"/>
    <p:sldLayoutId id="2147483810" r:id="rId85"/>
    <p:sldLayoutId id="2147483851" r:id="rId86"/>
    <p:sldLayoutId id="2147483814" r:id="rId87"/>
    <p:sldLayoutId id="2147483850" r:id="rId88"/>
    <p:sldLayoutId id="2147483757" r:id="rId89"/>
    <p:sldLayoutId id="2147483718" r:id="rId90"/>
    <p:sldLayoutId id="2147483768" r:id="rId91"/>
    <p:sldLayoutId id="2147483661" r:id="rId92"/>
  </p:sldLayoutIdLst>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hf hdr="0" ftr="0" dt="0"/>
  <p:txStyles>
    <p:titleStyle>
      <a:lvl1pPr algn="l" defTabSz="914363" rtl="0" eaLnBrk="1" latinLnBrk="0" hangingPunct="1">
        <a:lnSpc>
          <a:spcPct val="90000"/>
        </a:lnSpc>
        <a:spcBef>
          <a:spcPct val="0"/>
        </a:spcBef>
        <a:buNone/>
        <a:defRPr sz="2667" b="1" i="0" kern="1200">
          <a:solidFill>
            <a:schemeClr val="tx1"/>
          </a:solidFill>
          <a:latin typeface="DM Sans Medium"/>
          <a:ea typeface="DM Sans Medium" charset="0"/>
          <a:cs typeface="DM Sans Medium" charset="0"/>
        </a:defRPr>
      </a:lvl1pPr>
    </p:titleStyle>
    <p:bodyStyle>
      <a:lvl1pPr marL="190492" indent="-190492" algn="l" defTabSz="914363" rtl="0" eaLnBrk="1" latinLnBrk="0" hangingPunct="1">
        <a:lnSpc>
          <a:spcPct val="110000"/>
        </a:lnSpc>
        <a:spcBef>
          <a:spcPts val="500"/>
        </a:spcBef>
        <a:spcAft>
          <a:spcPct val="0"/>
        </a:spcAft>
        <a:buFont typeface="Arial" panose="020B0604020202020204" pitchFamily="34" charset="0"/>
        <a:buChar char="•"/>
        <a:defRPr sz="1667" b="0" i="0" kern="1200">
          <a:solidFill>
            <a:schemeClr val="tx1"/>
          </a:solidFill>
          <a:latin typeface="+mn-lt"/>
          <a:ea typeface="DM Sans Medium" charset="0"/>
          <a:cs typeface="DM Sans Medium" charset="0"/>
        </a:defRPr>
      </a:lvl1pPr>
      <a:lvl2pPr marL="380985" indent="-190492" algn="l" defTabSz="914363" rtl="0" eaLnBrk="1" latinLnBrk="0" hangingPunct="1">
        <a:lnSpc>
          <a:spcPct val="110000"/>
        </a:lnSpc>
        <a:spcBef>
          <a:spcPts val="333"/>
        </a:spcBef>
        <a:spcAft>
          <a:spcPct val="0"/>
        </a:spcAft>
        <a:buFont typeface=".AppleSystemUIFont" charset="-120"/>
        <a:buChar char="-"/>
        <a:defRPr sz="1500" b="0" i="0" kern="1200">
          <a:solidFill>
            <a:schemeClr val="tx1"/>
          </a:solidFill>
          <a:latin typeface="+mn-lt"/>
          <a:ea typeface="DM Sans Medium" charset="0"/>
          <a:cs typeface="DM Sans Medium" charset="0"/>
        </a:defRPr>
      </a:lvl2pPr>
      <a:lvl3pPr marL="571477" indent="-190492" algn="l" defTabSz="914363" rtl="0" eaLnBrk="1" latinLnBrk="0" hangingPunct="1">
        <a:lnSpc>
          <a:spcPct val="110000"/>
        </a:lnSpc>
        <a:spcBef>
          <a:spcPts val="333"/>
        </a:spcBef>
        <a:spcAft>
          <a:spcPct val="0"/>
        </a:spcAft>
        <a:buFont typeface="Arial" panose="020B0604020202020204" pitchFamily="34" charset="0"/>
        <a:buChar char="•"/>
        <a:defRPr sz="1500" b="0" i="0" kern="1200">
          <a:solidFill>
            <a:schemeClr val="tx1"/>
          </a:solidFill>
          <a:latin typeface="+mn-lt"/>
          <a:ea typeface="DM Sans Medium" charset="0"/>
          <a:cs typeface="DM Sans Medium" charset="0"/>
        </a:defRPr>
      </a:lvl3pPr>
      <a:lvl4pPr marL="761970" indent="-190492" algn="l" defTabSz="914363" rtl="0" eaLnBrk="1" latinLnBrk="0" hangingPunct="1">
        <a:lnSpc>
          <a:spcPct val="110000"/>
        </a:lnSpc>
        <a:spcBef>
          <a:spcPts val="250"/>
        </a:spcBef>
        <a:spcAft>
          <a:spcPct val="0"/>
        </a:spcAft>
        <a:buFont typeface=".AppleSystemUIFont" charset="-120"/>
        <a:buChar char="-"/>
        <a:defRPr sz="1333" b="0" i="0" kern="1200">
          <a:solidFill>
            <a:schemeClr val="tx1"/>
          </a:solidFill>
          <a:latin typeface="+mn-lt"/>
          <a:ea typeface="DM Sans Medium" charset="0"/>
          <a:cs typeface="DM Sans Medium" charset="0"/>
        </a:defRPr>
      </a:lvl4pPr>
      <a:lvl5pPr marL="952462" indent="-190492" algn="l" defTabSz="914363" rtl="0" eaLnBrk="1" latinLnBrk="0" hangingPunct="1">
        <a:lnSpc>
          <a:spcPct val="110000"/>
        </a:lnSpc>
        <a:spcBef>
          <a:spcPts val="250"/>
        </a:spcBef>
        <a:spcAft>
          <a:spcPct val="0"/>
        </a:spcAft>
        <a:buFont typeface="Arial" panose="020B0604020202020204" pitchFamily="34" charset="0"/>
        <a:buChar char="•"/>
        <a:defRPr sz="1333" b="0" i="0" kern="1200">
          <a:solidFill>
            <a:schemeClr val="tx1"/>
          </a:solidFill>
          <a:latin typeface="+mn-lt"/>
          <a:ea typeface="DM Sans Medium" charset="0"/>
          <a:cs typeface="DM Sans Medium" charset="0"/>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880" userDrawn="1">
          <p15:clr>
            <a:srgbClr val="F26B43"/>
          </p15:clr>
        </p15:guide>
        <p15:guide id="3" pos="280" userDrawn="1">
          <p15:clr>
            <a:srgbClr val="F26B43"/>
          </p15:clr>
        </p15:guide>
        <p15:guide id="4" pos="7120" userDrawn="1">
          <p15:clr>
            <a:srgbClr val="F26B43"/>
          </p15:clr>
        </p15:guide>
        <p15:guide id="5" orient="horz" pos="60" userDrawn="1">
          <p15:clr>
            <a:srgbClr val="F26B43"/>
          </p15:clr>
        </p15:guide>
        <p15:guide id="6" orient="horz" pos="540" userDrawn="1">
          <p15:clr>
            <a:srgbClr val="F26B43"/>
          </p15:clr>
        </p15:guide>
        <p15:guide id="7" pos="380" userDrawn="1">
          <p15:clr>
            <a:srgbClr val="F26B43"/>
          </p15:clr>
        </p15:guide>
        <p15:guide id="9" orient="horz" pos="364" userDrawn="1">
          <p15:clr>
            <a:srgbClr val="F26B43"/>
          </p15:clr>
        </p15:guide>
        <p15:guide id="10" pos="7520" userDrawn="1">
          <p15:clr>
            <a:srgbClr val="F26B43"/>
          </p15:clr>
        </p15:guide>
        <p15:guide id="11" orient="horz" pos="4140" userDrawn="1">
          <p15:clr>
            <a:srgbClr val="F26B43"/>
          </p15:clr>
        </p15:guide>
        <p15:guide id="12" orient="horz" pos="373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4500" y="95251"/>
            <a:ext cx="10763250" cy="804254"/>
          </a:xfrm>
          <a:prstGeom prst="rect">
            <a:avLst/>
          </a:prstGeom>
        </p:spPr>
        <p:txBody>
          <a:bodyPr vert="horz" lIns="0" tIns="45720" rIns="0" bIns="45720" rtlCol="0" anchor="ctr">
            <a:noAutofit/>
          </a:bodyPr>
          <a:lstStyle/>
          <a:p>
            <a:r>
              <a:rPr lang="en-US"/>
              <a:t>Click to edit Master title style</a:t>
            </a:r>
          </a:p>
        </p:txBody>
      </p:sp>
      <p:sp>
        <p:nvSpPr>
          <p:cNvPr id="6" name="Slide Number Placeholder 5"/>
          <p:cNvSpPr>
            <a:spLocks noGrp="1"/>
          </p:cNvSpPr>
          <p:nvPr>
            <p:ph type="sldNum" sz="quarter" idx="4"/>
          </p:nvPr>
        </p:nvSpPr>
        <p:spPr>
          <a:xfrm>
            <a:off x="9526476" y="6349494"/>
            <a:ext cx="2411186" cy="365125"/>
          </a:xfrm>
          <a:prstGeom prst="rect">
            <a:avLst/>
          </a:prstGeom>
        </p:spPr>
        <p:txBody>
          <a:bodyPr vert="horz" lIns="91440" tIns="45720" rIns="91440" bIns="45720" rtlCol="0" anchor="ctr"/>
          <a:lstStyle>
            <a:lvl1pPr algn="r">
              <a:defRPr sz="750">
                <a:solidFill>
                  <a:schemeClr val="accent6"/>
                </a:solidFill>
              </a:defRPr>
            </a:lvl1pPr>
          </a:lstStyle>
          <a:p>
            <a:fld id="{F384092C-9B9C-9748-AC6A-F06C9D03AD52}" type="slidenum">
              <a:rPr lang="en-US" smtClean="0"/>
              <a:t>‹#›</a:t>
            </a:fld>
            <a:endParaRPr lang="en-US"/>
          </a:p>
        </p:txBody>
      </p:sp>
      <p:sp>
        <p:nvSpPr>
          <p:cNvPr id="10" name="Text Placeholder 9"/>
          <p:cNvSpPr>
            <a:spLocks noGrp="1"/>
          </p:cNvSpPr>
          <p:nvPr>
            <p:ph type="body" idx="1"/>
          </p:nvPr>
        </p:nvSpPr>
        <p:spPr>
          <a:xfrm>
            <a:off x="603250" y="1397000"/>
            <a:ext cx="10699750" cy="4530990"/>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C93B3A76-A831-5F45-AD16-5CA8E547FEF7}"/>
              </a:ext>
            </a:extLst>
          </p:cNvPr>
          <p:cNvPicPr>
            <a:picLocks noChangeAspect="1"/>
          </p:cNvPicPr>
          <p:nvPr userDrawn="1"/>
        </p:nvPicPr>
        <p:blipFill>
          <a:blip r:embed="rId97" cstate="hqprint">
            <a:extLst>
              <a:ext uri="{28A0092B-C50C-407E-A947-70E740481C1C}">
                <a14:useLocalDpi xmlns:a14="http://schemas.microsoft.com/office/drawing/2010/main" val="0"/>
              </a:ext>
            </a:extLst>
          </a:blip>
          <a:stretch>
            <a:fillRect/>
          </a:stretch>
        </p:blipFill>
        <p:spPr>
          <a:xfrm>
            <a:off x="454875" y="6332220"/>
            <a:ext cx="296750" cy="240030"/>
          </a:xfrm>
          <a:prstGeom prst="rect">
            <a:avLst/>
          </a:prstGeom>
        </p:spPr>
      </p:pic>
    </p:spTree>
    <p:extLst>
      <p:ext uri="{BB962C8B-B14F-4D97-AF65-F5344CB8AC3E}">
        <p14:creationId xmlns:p14="http://schemas.microsoft.com/office/powerpoint/2010/main" val="2323818314"/>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 id="2147483869" r:id="rId13"/>
    <p:sldLayoutId id="2147483870" r:id="rId14"/>
    <p:sldLayoutId id="2147483871" r:id="rId15"/>
    <p:sldLayoutId id="2147483872" r:id="rId16"/>
    <p:sldLayoutId id="2147483873" r:id="rId17"/>
    <p:sldLayoutId id="2147483874" r:id="rId18"/>
    <p:sldLayoutId id="2147483875" r:id="rId19"/>
    <p:sldLayoutId id="2147483876" r:id="rId20"/>
    <p:sldLayoutId id="2147483877" r:id="rId21"/>
    <p:sldLayoutId id="2147483878" r:id="rId22"/>
    <p:sldLayoutId id="2147483879" r:id="rId23"/>
    <p:sldLayoutId id="2147483880" r:id="rId24"/>
    <p:sldLayoutId id="2147483881" r:id="rId25"/>
    <p:sldLayoutId id="2147483882" r:id="rId26"/>
    <p:sldLayoutId id="2147483883" r:id="rId27"/>
    <p:sldLayoutId id="2147483884" r:id="rId28"/>
    <p:sldLayoutId id="2147483885" r:id="rId29"/>
    <p:sldLayoutId id="2147483886" r:id="rId30"/>
    <p:sldLayoutId id="2147483887" r:id="rId31"/>
    <p:sldLayoutId id="2147483888" r:id="rId32"/>
    <p:sldLayoutId id="2147483889" r:id="rId33"/>
    <p:sldLayoutId id="2147483890" r:id="rId34"/>
    <p:sldLayoutId id="2147483891" r:id="rId35"/>
    <p:sldLayoutId id="2147483892" r:id="rId36"/>
    <p:sldLayoutId id="2147483893" r:id="rId37"/>
    <p:sldLayoutId id="2147483894" r:id="rId38"/>
    <p:sldLayoutId id="2147483895" r:id="rId39"/>
    <p:sldLayoutId id="2147483896" r:id="rId40"/>
    <p:sldLayoutId id="2147483897" r:id="rId41"/>
    <p:sldLayoutId id="2147483898" r:id="rId42"/>
    <p:sldLayoutId id="2147483899" r:id="rId43"/>
    <p:sldLayoutId id="2147483900" r:id="rId44"/>
    <p:sldLayoutId id="2147483901" r:id="rId45"/>
    <p:sldLayoutId id="2147483902" r:id="rId46"/>
    <p:sldLayoutId id="2147483903" r:id="rId47"/>
    <p:sldLayoutId id="2147483904" r:id="rId48"/>
    <p:sldLayoutId id="2147483905" r:id="rId49"/>
    <p:sldLayoutId id="2147483906" r:id="rId50"/>
    <p:sldLayoutId id="2147483907" r:id="rId51"/>
    <p:sldLayoutId id="2147483908" r:id="rId52"/>
    <p:sldLayoutId id="2147483909" r:id="rId53"/>
    <p:sldLayoutId id="2147483910" r:id="rId54"/>
    <p:sldLayoutId id="2147483911" r:id="rId55"/>
    <p:sldLayoutId id="2147483912" r:id="rId56"/>
    <p:sldLayoutId id="2147483913" r:id="rId57"/>
    <p:sldLayoutId id="2147483914" r:id="rId58"/>
    <p:sldLayoutId id="2147483915" r:id="rId59"/>
    <p:sldLayoutId id="2147483916" r:id="rId60"/>
    <p:sldLayoutId id="2147483917" r:id="rId61"/>
    <p:sldLayoutId id="2147483918" r:id="rId62"/>
    <p:sldLayoutId id="2147483919" r:id="rId63"/>
    <p:sldLayoutId id="2147483920" r:id="rId64"/>
    <p:sldLayoutId id="2147483921" r:id="rId65"/>
    <p:sldLayoutId id="2147483922" r:id="rId66"/>
    <p:sldLayoutId id="2147483923" r:id="rId67"/>
    <p:sldLayoutId id="2147483924" r:id="rId68"/>
    <p:sldLayoutId id="2147483925" r:id="rId69"/>
    <p:sldLayoutId id="2147483926" r:id="rId70"/>
    <p:sldLayoutId id="2147483927" r:id="rId71"/>
    <p:sldLayoutId id="2147483928" r:id="rId72"/>
    <p:sldLayoutId id="2147483929" r:id="rId73"/>
    <p:sldLayoutId id="2147483930" r:id="rId74"/>
    <p:sldLayoutId id="2147483931" r:id="rId75"/>
    <p:sldLayoutId id="2147483932" r:id="rId76"/>
    <p:sldLayoutId id="2147483933" r:id="rId77"/>
    <p:sldLayoutId id="2147483934" r:id="rId78"/>
    <p:sldLayoutId id="2147483935" r:id="rId79"/>
    <p:sldLayoutId id="2147483936" r:id="rId80"/>
    <p:sldLayoutId id="2147483937" r:id="rId81"/>
    <p:sldLayoutId id="2147483938" r:id="rId82"/>
    <p:sldLayoutId id="2147483939" r:id="rId83"/>
    <p:sldLayoutId id="2147483940" r:id="rId84"/>
    <p:sldLayoutId id="2147483941" r:id="rId85"/>
    <p:sldLayoutId id="2147483942" r:id="rId86"/>
    <p:sldLayoutId id="2147483943" r:id="rId87"/>
    <p:sldLayoutId id="2147483944" r:id="rId88"/>
    <p:sldLayoutId id="2147483945" r:id="rId89"/>
    <p:sldLayoutId id="2147483946" r:id="rId90"/>
    <p:sldLayoutId id="2147483947" r:id="rId91"/>
    <p:sldLayoutId id="2147483948" r:id="rId92"/>
    <p:sldLayoutId id="2147483949" r:id="rId93"/>
    <p:sldLayoutId id="2147483950" r:id="rId94"/>
    <p:sldLayoutId id="2147483951" r:id="rId95"/>
  </p:sldLayoutIdLst>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hf hdr="0" ftr="0" dt="0"/>
  <p:txStyles>
    <p:titleStyle>
      <a:lvl1pPr algn="l" defTabSz="914363" rtl="0" eaLnBrk="1" latinLnBrk="0" hangingPunct="1">
        <a:lnSpc>
          <a:spcPct val="90000"/>
        </a:lnSpc>
        <a:spcBef>
          <a:spcPct val="0"/>
        </a:spcBef>
        <a:buNone/>
        <a:defRPr sz="2667" b="1" i="0" kern="1200">
          <a:solidFill>
            <a:schemeClr val="tx1"/>
          </a:solidFill>
          <a:latin typeface="DM Sans Medium"/>
          <a:ea typeface="DM Sans Medium" charset="0"/>
          <a:cs typeface="DM Sans Medium" charset="0"/>
        </a:defRPr>
      </a:lvl1pPr>
    </p:titleStyle>
    <p:bodyStyle>
      <a:lvl1pPr marL="190492" indent="-190492" algn="l" defTabSz="914363" rtl="0" eaLnBrk="1" latinLnBrk="0" hangingPunct="1">
        <a:lnSpc>
          <a:spcPct val="110000"/>
        </a:lnSpc>
        <a:spcBef>
          <a:spcPts val="500"/>
        </a:spcBef>
        <a:spcAft>
          <a:spcPct val="0"/>
        </a:spcAft>
        <a:buFont typeface="Arial" panose="020B0604020202020204" pitchFamily="34" charset="0"/>
        <a:buChar char="•"/>
        <a:defRPr sz="1667" b="0" i="0" kern="1200">
          <a:solidFill>
            <a:schemeClr val="tx1"/>
          </a:solidFill>
          <a:latin typeface="+mn-lt"/>
          <a:ea typeface="DM Sans Medium" charset="0"/>
          <a:cs typeface="DM Sans Medium" charset="0"/>
        </a:defRPr>
      </a:lvl1pPr>
      <a:lvl2pPr marL="380985" indent="-190492" algn="l" defTabSz="914363" rtl="0" eaLnBrk="1" latinLnBrk="0" hangingPunct="1">
        <a:lnSpc>
          <a:spcPct val="110000"/>
        </a:lnSpc>
        <a:spcBef>
          <a:spcPts val="333"/>
        </a:spcBef>
        <a:spcAft>
          <a:spcPct val="0"/>
        </a:spcAft>
        <a:buFont typeface=".AppleSystemUIFont" charset="-120"/>
        <a:buChar char="-"/>
        <a:defRPr sz="1500" b="0" i="0" kern="1200">
          <a:solidFill>
            <a:schemeClr val="tx1"/>
          </a:solidFill>
          <a:latin typeface="+mn-lt"/>
          <a:ea typeface="DM Sans Medium" charset="0"/>
          <a:cs typeface="DM Sans Medium" charset="0"/>
        </a:defRPr>
      </a:lvl2pPr>
      <a:lvl3pPr marL="571477" indent="-190492" algn="l" defTabSz="914363" rtl="0" eaLnBrk="1" latinLnBrk="0" hangingPunct="1">
        <a:lnSpc>
          <a:spcPct val="110000"/>
        </a:lnSpc>
        <a:spcBef>
          <a:spcPts val="333"/>
        </a:spcBef>
        <a:spcAft>
          <a:spcPct val="0"/>
        </a:spcAft>
        <a:buFont typeface="Arial" panose="020B0604020202020204" pitchFamily="34" charset="0"/>
        <a:buChar char="•"/>
        <a:defRPr sz="1500" b="0" i="0" kern="1200">
          <a:solidFill>
            <a:schemeClr val="tx1"/>
          </a:solidFill>
          <a:latin typeface="+mn-lt"/>
          <a:ea typeface="DM Sans Medium" charset="0"/>
          <a:cs typeface="DM Sans Medium" charset="0"/>
        </a:defRPr>
      </a:lvl3pPr>
      <a:lvl4pPr marL="761970" indent="-190492" algn="l" defTabSz="914363" rtl="0" eaLnBrk="1" latinLnBrk="0" hangingPunct="1">
        <a:lnSpc>
          <a:spcPct val="110000"/>
        </a:lnSpc>
        <a:spcBef>
          <a:spcPts val="250"/>
        </a:spcBef>
        <a:spcAft>
          <a:spcPct val="0"/>
        </a:spcAft>
        <a:buFont typeface=".AppleSystemUIFont" charset="-120"/>
        <a:buChar char="-"/>
        <a:defRPr sz="1333" b="0" i="0" kern="1200">
          <a:solidFill>
            <a:schemeClr val="tx1"/>
          </a:solidFill>
          <a:latin typeface="+mn-lt"/>
          <a:ea typeface="DM Sans Medium" charset="0"/>
          <a:cs typeface="DM Sans Medium" charset="0"/>
        </a:defRPr>
      </a:lvl4pPr>
      <a:lvl5pPr marL="952462" indent="-190492" algn="l" defTabSz="914363" rtl="0" eaLnBrk="1" latinLnBrk="0" hangingPunct="1">
        <a:lnSpc>
          <a:spcPct val="110000"/>
        </a:lnSpc>
        <a:spcBef>
          <a:spcPts val="250"/>
        </a:spcBef>
        <a:spcAft>
          <a:spcPct val="0"/>
        </a:spcAft>
        <a:buFont typeface="Arial" panose="020B0604020202020204" pitchFamily="34" charset="0"/>
        <a:buChar char="•"/>
        <a:defRPr sz="1333" b="0" i="0" kern="1200">
          <a:solidFill>
            <a:schemeClr val="tx1"/>
          </a:solidFill>
          <a:latin typeface="+mn-lt"/>
          <a:ea typeface="DM Sans Medium" charset="0"/>
          <a:cs typeface="DM Sans Medium" charset="0"/>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1056">
          <p15:clr>
            <a:srgbClr val="F26B43"/>
          </p15:clr>
        </p15:guide>
        <p15:guide id="3" pos="336">
          <p15:clr>
            <a:srgbClr val="F26B43"/>
          </p15:clr>
        </p15:guide>
        <p15:guide id="4" pos="8544">
          <p15:clr>
            <a:srgbClr val="F26B43"/>
          </p15:clr>
        </p15:guide>
        <p15:guide id="5" orient="horz" pos="72">
          <p15:clr>
            <a:srgbClr val="F26B43"/>
          </p15:clr>
        </p15:guide>
        <p15:guide id="6" orient="horz" pos="648">
          <p15:clr>
            <a:srgbClr val="F26B43"/>
          </p15:clr>
        </p15:guide>
        <p15:guide id="7" pos="456">
          <p15:clr>
            <a:srgbClr val="F26B43"/>
          </p15:clr>
        </p15:guide>
        <p15:guide id="9" orient="horz" pos="437">
          <p15:clr>
            <a:srgbClr val="F26B43"/>
          </p15:clr>
        </p15:guide>
        <p15:guide id="10" pos="9024">
          <p15:clr>
            <a:srgbClr val="F26B43"/>
          </p15:clr>
        </p15:guide>
        <p15:guide id="11" orient="horz" pos="4968">
          <p15:clr>
            <a:srgbClr val="F26B43"/>
          </p15:clr>
        </p15:guide>
        <p15:guide id="12" orient="horz" pos="448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156.xml"/><Relationship Id="rId4" Type="http://schemas.openxmlformats.org/officeDocument/2006/relationships/image" Target="../media/image3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4.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microsoft.com/office/2018/10/relationships/comments" Target="../comments/modernComment_F42_ED73A6F4.xml"/><Relationship Id="rId2" Type="http://schemas.openxmlformats.org/officeDocument/2006/relationships/notesSlide" Target="../notesSlides/notesSlide10.xml"/><Relationship Id="rId1" Type="http://schemas.openxmlformats.org/officeDocument/2006/relationships/slideLayout" Target="../slideLayouts/slideLayout31.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3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commerce.alaska.gov/web/dcra/GrantsSection/CDBG-MIT.aspx" TargetMode="External"/><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3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413510" y="4409144"/>
            <a:ext cx="8206740" cy="723900"/>
          </a:xfrm>
        </p:spPr>
        <p:txBody>
          <a:bodyPr>
            <a:noAutofit/>
          </a:bodyPr>
          <a:lstStyle/>
          <a:p>
            <a:pPr rtl="0"/>
            <a:r>
              <a:rPr lang="es" sz="2300" b="0" i="0" u="none" strike="noStrike">
                <a:highlight>
                  <a:srgbClr val="000000">
                    <a:alpha val="0"/>
                  </a:srgbClr>
                </a:highlight>
                <a:latin typeface="DM Sans Medium"/>
              </a:rPr>
              <a:t>Subvención en bloque para el desarrollo de la comunidad - Elaboración de un plan de acción de mitigación y evaluación de riesgos (CDBG-MIT, por sus siglas en inglés)</a:t>
            </a:r>
          </a:p>
        </p:txBody>
      </p:sp>
      <p:sp>
        <p:nvSpPr>
          <p:cNvPr id="3" name="Text Placeholder 2"/>
          <p:cNvSpPr>
            <a:spLocks noGrp="1"/>
          </p:cNvSpPr>
          <p:nvPr>
            <p:ph type="body" sz="quarter" idx="12"/>
          </p:nvPr>
        </p:nvSpPr>
        <p:spPr/>
        <p:txBody>
          <a:bodyPr>
            <a:noAutofit/>
          </a:bodyPr>
          <a:lstStyle/>
          <a:p>
            <a:pPr rtl="0"/>
            <a:r>
              <a:rPr lang="es" sz="2000" b="1" i="0" u="none" strike="noStrike">
                <a:highlight>
                  <a:srgbClr val="000000">
                    <a:alpha val="0"/>
                  </a:srgbClr>
                </a:highlight>
                <a:latin typeface="DM Sans"/>
              </a:rPr>
              <a:t>Audiencia pública del estado de Alaska</a:t>
            </a:r>
          </a:p>
        </p:txBody>
      </p:sp>
      <p:sp>
        <p:nvSpPr>
          <p:cNvPr id="6" name="Text Placeholder 5"/>
          <p:cNvSpPr>
            <a:spLocks noGrp="1"/>
          </p:cNvSpPr>
          <p:nvPr>
            <p:ph type="body" sz="quarter" idx="15"/>
          </p:nvPr>
        </p:nvSpPr>
        <p:spPr/>
        <p:txBody>
          <a:bodyPr>
            <a:noAutofit/>
          </a:bodyPr>
          <a:lstStyle/>
          <a:p>
            <a:pPr rtl="0"/>
            <a:r>
              <a:rPr lang="es" sz="1100" b="0" i="0" u="none" strike="noStrike">
                <a:highlight>
                  <a:srgbClr val="000000">
                    <a:alpha val="0"/>
                  </a:srgbClr>
                </a:highlight>
                <a:latin typeface="DM Sans Medium"/>
              </a:rPr>
              <a:t>8/22/2022</a:t>
            </a:r>
          </a:p>
        </p:txBody>
      </p:sp>
      <p:pic>
        <p:nvPicPr>
          <p:cNvPr id="1026" name="Picture 2">
            <a:extLst>
              <a:ext uri="{FF2B5EF4-FFF2-40B4-BE49-F238E27FC236}">
                <a16:creationId xmlns:a16="http://schemas.microsoft.com/office/drawing/2014/main" id="{92C76B6F-253E-6DCF-DA42-FEF356F2DAFA}"/>
              </a:ext>
            </a:extLst>
          </p:cNvP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l="6" r="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97B1CBC0-F67B-31C5-4768-81D16AD3D6F3}"/>
              </a:ext>
            </a:extLst>
          </p:cNvPr>
          <p:cNvPicPr>
            <a:picLocks noChangeAspect="1"/>
          </p:cNvPicPr>
          <p:nvPr/>
        </p:nvPicPr>
        <p:blipFill>
          <a:blip r:embed="rId4"/>
          <a:stretch>
            <a:fillRect/>
          </a:stretch>
        </p:blipFill>
        <p:spPr>
          <a:xfrm>
            <a:off x="10773863" y="4295490"/>
            <a:ext cx="1224243" cy="1224243"/>
          </a:xfrm>
          <a:prstGeom prst="rect">
            <a:avLst/>
          </a:prstGeom>
        </p:spPr>
      </p:pic>
    </p:spTree>
    <p:extLst>
      <p:ext uri="{BB962C8B-B14F-4D97-AF65-F5344CB8AC3E}">
        <p14:creationId xmlns:p14="http://schemas.microsoft.com/office/powerpoint/2010/main" val="844934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rtl="0"/>
            <a:r>
              <a:rPr lang="es" sz="3000" b="0" i="0" u="none" strike="noStrike">
                <a:highlight>
                  <a:srgbClr val="000000">
                    <a:alpha val="0"/>
                  </a:srgbClr>
                </a:highlight>
                <a:latin typeface="DM Sans Medium"/>
              </a:rPr>
              <a:t>Evaluación de las necesidades de mitigación </a:t>
            </a:r>
            <a:endParaRPr lang="en-US" sz="1667"/>
          </a:p>
        </p:txBody>
      </p:sp>
    </p:spTree>
    <p:extLst>
      <p:ext uri="{BB962C8B-B14F-4D97-AF65-F5344CB8AC3E}">
        <p14:creationId xmlns:p14="http://schemas.microsoft.com/office/powerpoint/2010/main" val="2746986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rtl="0"/>
            <a:r>
              <a:rPr lang="es" sz="2500" b="1" i="0" u="none" strike="noStrike">
                <a:highlight>
                  <a:srgbClr val="000000">
                    <a:alpha val="0"/>
                  </a:srgbClr>
                </a:highlight>
                <a:latin typeface="DM Sans"/>
              </a:rPr>
              <a:t>Evaluación de las necesidades de mitigación</a:t>
            </a:r>
          </a:p>
        </p:txBody>
      </p:sp>
      <p:sp>
        <p:nvSpPr>
          <p:cNvPr id="3" name="Slide Number Placeholder 2"/>
          <p:cNvSpPr>
            <a:spLocks noGrp="1"/>
          </p:cNvSpPr>
          <p:nvPr>
            <p:ph type="sldNum" sz="quarter" idx="12"/>
          </p:nvPr>
        </p:nvSpPr>
        <p:spPr>
          <a:xfrm>
            <a:off x="8891814" y="6397623"/>
            <a:ext cx="2411186" cy="365125"/>
          </a:xfrm>
        </p:spPr>
        <p:txBody>
          <a:bodyPr>
            <a:noAutofit/>
          </a:bodyPr>
          <a:lstStyle/>
          <a:p>
            <a:pPr rtl="0"/>
            <a:r>
              <a:rPr lang="es" sz="700" b="0" i="0" u="none" strike="noStrike">
                <a:highlight>
                  <a:srgbClr val="000000">
                    <a:alpha val="0"/>
                  </a:srgbClr>
                </a:highlight>
                <a:latin typeface="DM Sans Medium"/>
              </a:rPr>
              <a:t>11</a:t>
            </a:r>
            <a:endParaRPr lang="en-US"/>
          </a:p>
        </p:txBody>
      </p:sp>
      <p:sp>
        <p:nvSpPr>
          <p:cNvPr id="24" name="Text Placeholder 3">
            <a:extLst>
              <a:ext uri="{FF2B5EF4-FFF2-40B4-BE49-F238E27FC236}">
                <a16:creationId xmlns:a16="http://schemas.microsoft.com/office/drawing/2014/main" id="{B6B07C6D-1C66-0231-2B5E-EE280C7326C6}"/>
              </a:ext>
            </a:extLst>
          </p:cNvPr>
          <p:cNvSpPr>
            <a:spLocks noGrp="1"/>
          </p:cNvSpPr>
          <p:nvPr>
            <p:ph type="body" sz="quarter" idx="17"/>
          </p:nvPr>
        </p:nvSpPr>
        <p:spPr>
          <a:xfrm>
            <a:off x="480607" y="958924"/>
            <a:ext cx="9727422" cy="1418746"/>
          </a:xfrm>
        </p:spPr>
        <p:txBody>
          <a:bodyPr>
            <a:noAutofit/>
          </a:bodyPr>
          <a:lstStyle/>
          <a:p>
            <a:pPr rtl="0"/>
            <a:r>
              <a:rPr lang="es" sz="1200" b="0" i="0" u="none" strike="noStrike" dirty="0">
                <a:highlight>
                  <a:srgbClr val="000000">
                    <a:alpha val="0"/>
                  </a:srgbClr>
                </a:highlight>
                <a:latin typeface="DM Sans Medium"/>
              </a:rPr>
              <a:t>La evaluación de las necesidades de mitigación es una evaluación basada en el riesgo que </a:t>
            </a:r>
            <a:r>
              <a:rPr lang="es" sz="1200" b="0" i="0" u="none" strike="noStrike" dirty="0">
                <a:solidFill>
                  <a:srgbClr val="0785F2"/>
                </a:solidFill>
                <a:highlight>
                  <a:srgbClr val="000000">
                    <a:alpha val="0"/>
                  </a:srgbClr>
                </a:highlight>
                <a:latin typeface="DM Sans Medium"/>
              </a:rPr>
              <a:t>resume las amenazas y peligros naturales </a:t>
            </a:r>
            <a:r>
              <a:rPr lang="es" sz="1200" b="0" i="0" u="none" strike="noStrike" dirty="0">
                <a:highlight>
                  <a:srgbClr val="000000">
                    <a:alpha val="0"/>
                  </a:srgbClr>
                </a:highlight>
                <a:latin typeface="DM Sans Medium"/>
              </a:rPr>
              <a:t>en el municipio de Anchorage, los Boroughs de Matanuska-Susitna y de la Península de Kenai. El HUD identificó a estas jurisdicciones como las </a:t>
            </a:r>
            <a:r>
              <a:rPr lang="es" sz="1200" b="0" i="0" u="none" strike="noStrike" dirty="0">
                <a:solidFill>
                  <a:srgbClr val="0785F2"/>
                </a:solidFill>
                <a:highlight>
                  <a:srgbClr val="000000">
                    <a:alpha val="0"/>
                  </a:srgbClr>
                </a:highlight>
                <a:latin typeface="DM Sans Medium"/>
              </a:rPr>
              <a:t>más impactadas y afectadas (MID) </a:t>
            </a:r>
            <a:r>
              <a:rPr lang="es" sz="1200" b="0" i="0" u="none" strike="noStrike" dirty="0">
                <a:highlight>
                  <a:srgbClr val="000000">
                    <a:alpha val="0"/>
                  </a:srgbClr>
                </a:highlight>
                <a:latin typeface="DM Sans Medium"/>
              </a:rPr>
              <a:t>por el </a:t>
            </a:r>
            <a:r>
              <a:rPr lang="es" sz="1200" b="0" i="0" u="none" strike="noStrike" dirty="0">
                <a:solidFill>
                  <a:srgbClr val="0785F2"/>
                </a:solidFill>
                <a:highlight>
                  <a:srgbClr val="000000">
                    <a:alpha val="0"/>
                  </a:srgbClr>
                </a:highlight>
                <a:latin typeface="DM Sans Medium"/>
              </a:rPr>
              <a:t>terremoto de Cook Inlet de 2018</a:t>
            </a:r>
            <a:endParaRPr lang="en-US" sz="1200" dirty="0">
              <a:solidFill>
                <a:schemeClr val="accent3"/>
              </a:solidFill>
            </a:endParaRPr>
          </a:p>
        </p:txBody>
      </p:sp>
      <p:graphicFrame>
        <p:nvGraphicFramePr>
          <p:cNvPr id="4" name="Diagrama 3"/>
          <p:cNvGraphicFramePr/>
          <p:nvPr>
            <p:extLst>
              <p:ext uri="{D42A27DB-BD31-4B8C-83A1-F6EECF244321}">
                <p14:modId xmlns:p14="http://schemas.microsoft.com/office/powerpoint/2010/main" val="2310472372"/>
              </p:ext>
            </p:extLst>
          </p:nvPr>
        </p:nvGraphicFramePr>
        <p:xfrm>
          <a:off x="735213" y="1439333"/>
          <a:ext cx="9472816"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30176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Autofit/>
          </a:bodyPr>
          <a:lstStyle/>
          <a:p>
            <a:pPr rtl="0"/>
            <a:r>
              <a:rPr lang="es" sz="2500" b="1" i="0" u="none" strike="noStrike">
                <a:highlight>
                  <a:srgbClr val="000000">
                    <a:alpha val="0"/>
                  </a:srgbClr>
                </a:highlight>
                <a:latin typeface="DM Sans"/>
              </a:rPr>
              <a:t>Identificación de peligros</a:t>
            </a:r>
          </a:p>
        </p:txBody>
      </p:sp>
      <p:sp>
        <p:nvSpPr>
          <p:cNvPr id="3" name="Slide Number Placeholder 2"/>
          <p:cNvSpPr>
            <a:spLocks noGrp="1"/>
          </p:cNvSpPr>
          <p:nvPr>
            <p:ph type="sldNum" sz="quarter" idx="12"/>
          </p:nvPr>
        </p:nvSpPr>
        <p:spPr>
          <a:xfrm>
            <a:off x="9082315" y="6039034"/>
            <a:ext cx="2411186" cy="365125"/>
          </a:xfrm>
        </p:spPr>
        <p:txBody>
          <a:bodyPr>
            <a:noAutofit/>
          </a:bodyPr>
          <a:lstStyle/>
          <a:p>
            <a:pPr rtl="0"/>
            <a:r>
              <a:rPr lang="es" sz="700" b="0" i="0" u="none" strike="noStrike">
                <a:highlight>
                  <a:srgbClr val="000000">
                    <a:alpha val="0"/>
                  </a:srgbClr>
                </a:highlight>
                <a:latin typeface="DM Sans Medium"/>
              </a:rPr>
              <a:t>12</a:t>
            </a:r>
            <a:endParaRPr lang="en-US"/>
          </a:p>
        </p:txBody>
      </p:sp>
      <p:sp>
        <p:nvSpPr>
          <p:cNvPr id="4" name="Text Placeholder 3"/>
          <p:cNvSpPr>
            <a:spLocks noGrp="1"/>
          </p:cNvSpPr>
          <p:nvPr>
            <p:ph type="body" sz="quarter" idx="13"/>
          </p:nvPr>
        </p:nvSpPr>
        <p:spPr>
          <a:xfrm>
            <a:off x="633840" y="1389461"/>
            <a:ext cx="4951691" cy="4662350"/>
          </a:xfrm>
        </p:spPr>
        <p:txBody>
          <a:bodyPr vert="horz" lIns="0" tIns="45720" rIns="0" bIns="45720" rtlCol="0" anchor="t">
            <a:noAutofit/>
          </a:bodyPr>
          <a:lstStyle/>
          <a:p>
            <a:pPr marL="189865" indent="-189865" rtl="0"/>
            <a:r>
              <a:rPr lang="es" sz="1400" b="0" i="0" u="none" strike="noStrike">
                <a:highlight>
                  <a:srgbClr val="000000">
                    <a:alpha val="0"/>
                  </a:srgbClr>
                </a:highlight>
                <a:latin typeface="DM Sans Medium"/>
              </a:rPr>
              <a:t>Los analistas identificaron </a:t>
            </a:r>
            <a:r>
              <a:rPr lang="es" sz="1400" b="0" i="0" u="none" strike="noStrike">
                <a:solidFill>
                  <a:srgbClr val="0785F2"/>
                </a:solidFill>
                <a:highlight>
                  <a:srgbClr val="000000">
                    <a:alpha val="0"/>
                  </a:srgbClr>
                </a:highlight>
                <a:latin typeface="DM Sans Medium"/>
              </a:rPr>
              <a:t>los peligros de mayor riesgo </a:t>
            </a:r>
            <a:r>
              <a:rPr lang="es" sz="1400" b="0" i="0" u="none" strike="noStrike">
                <a:highlight>
                  <a:srgbClr val="000000">
                    <a:alpha val="0"/>
                  </a:srgbClr>
                </a:highlight>
                <a:latin typeface="DM Sans Medium"/>
              </a:rPr>
              <a:t>como aquellos peligros naturales perfilados en el Plan de Mitigación de Peligros de Alaska (HMP) y fueron identificados en los planes de mitigación de peligros de cada jurisdicción. </a:t>
            </a:r>
            <a:endParaRPr lang="en-US"/>
          </a:p>
          <a:p>
            <a:pPr marL="0" indent="0">
              <a:buNone/>
            </a:pPr>
            <a:endParaRPr lang="en-US" sz="1400"/>
          </a:p>
          <a:p>
            <a:pPr marL="189865" indent="-189865" rtl="0"/>
            <a:r>
              <a:rPr lang="es" sz="1400" b="0" i="0" u="none" strike="noStrike">
                <a:highlight>
                  <a:srgbClr val="000000">
                    <a:alpha val="0"/>
                  </a:srgbClr>
                </a:highlight>
                <a:latin typeface="DM Sans Medium"/>
              </a:rPr>
              <a:t>A través de estos criterios, los analistas eligieron y perfilaron </a:t>
            </a:r>
            <a:r>
              <a:rPr lang="es" sz="1400" b="0" i="0" u="none" strike="noStrike">
                <a:solidFill>
                  <a:srgbClr val="0785F2"/>
                </a:solidFill>
                <a:highlight>
                  <a:srgbClr val="000000">
                    <a:alpha val="0"/>
                  </a:srgbClr>
                </a:highlight>
                <a:latin typeface="DM Sans Medium"/>
              </a:rPr>
              <a:t>ocho peligros</a:t>
            </a:r>
            <a:r>
              <a:rPr lang="es" sz="1400" b="0" i="0" u="none" strike="noStrike">
                <a:highlight>
                  <a:srgbClr val="000000">
                    <a:alpha val="0"/>
                  </a:srgbClr>
                </a:highlight>
                <a:latin typeface="DM Sans Medium"/>
              </a:rPr>
              <a:t>: </a:t>
            </a:r>
          </a:p>
          <a:p>
            <a:pPr marL="380365" lvl="1" indent="-189865" rtl="0">
              <a:spcBef>
                <a:spcPct val="0"/>
              </a:spcBef>
            </a:pPr>
            <a:r>
              <a:rPr lang="es" sz="1400" b="0" i="0" u="none" strike="noStrike">
                <a:highlight>
                  <a:srgbClr val="000000">
                    <a:alpha val="0"/>
                  </a:srgbClr>
                </a:highlight>
                <a:latin typeface="DM Sans Medium"/>
              </a:rPr>
              <a:t>Inundaciones</a:t>
            </a:r>
          </a:p>
          <a:p>
            <a:pPr marL="380365" lvl="1" indent="-189865" rtl="0">
              <a:spcBef>
                <a:spcPct val="0"/>
              </a:spcBef>
            </a:pPr>
            <a:r>
              <a:rPr lang="es" sz="1400" b="0" i="0" u="none" strike="noStrike">
                <a:highlight>
                  <a:srgbClr val="000000">
                    <a:alpha val="0"/>
                  </a:srgbClr>
                </a:highlight>
                <a:latin typeface="DM Sans Medium"/>
              </a:rPr>
              <a:t>Incendios forestales</a:t>
            </a:r>
          </a:p>
          <a:p>
            <a:pPr marL="380365" lvl="1" indent="-189865" rtl="0">
              <a:spcBef>
                <a:spcPct val="0"/>
              </a:spcBef>
            </a:pPr>
            <a:r>
              <a:rPr lang="es" sz="1400" b="0" i="0" u="none" strike="noStrike">
                <a:highlight>
                  <a:srgbClr val="000000">
                    <a:alpha val="0"/>
                  </a:srgbClr>
                </a:highlight>
                <a:latin typeface="DM Sans Medium"/>
              </a:rPr>
              <a:t>Terremotos</a:t>
            </a:r>
          </a:p>
          <a:p>
            <a:pPr marL="380365" lvl="1" indent="-189865" rtl="0">
              <a:spcBef>
                <a:spcPct val="0"/>
              </a:spcBef>
            </a:pPr>
            <a:r>
              <a:rPr lang="es" sz="1400" b="0" i="0" u="none" strike="noStrike">
                <a:highlight>
                  <a:srgbClr val="000000">
                    <a:alpha val="0"/>
                  </a:srgbClr>
                </a:highlight>
                <a:latin typeface="DM Sans Medium"/>
              </a:rPr>
              <a:t>Tsunamis</a:t>
            </a:r>
          </a:p>
          <a:p>
            <a:pPr marL="380365" lvl="1" indent="-189865" rtl="0">
              <a:spcBef>
                <a:spcPct val="0"/>
              </a:spcBef>
            </a:pPr>
            <a:r>
              <a:rPr lang="es" sz="1400" b="0" i="0" u="none" strike="noStrike">
                <a:highlight>
                  <a:srgbClr val="000000">
                    <a:alpha val="0"/>
                  </a:srgbClr>
                </a:highlight>
                <a:latin typeface="DM Sans Medium"/>
                <a:ea typeface="+mn-lt"/>
                <a:cs typeface="+mn-lt"/>
              </a:rPr>
              <a:t>Derrumbes de tierra </a:t>
            </a:r>
            <a:endParaRPr lang="en-US">
              <a:ea typeface="+mn-lt"/>
              <a:cs typeface="+mn-lt"/>
            </a:endParaRPr>
          </a:p>
          <a:p>
            <a:pPr marL="380365" lvl="1" indent="-189865" rtl="0">
              <a:spcBef>
                <a:spcPct val="0"/>
              </a:spcBef>
            </a:pPr>
            <a:r>
              <a:rPr lang="es" sz="1400" b="0" i="0" u="none" strike="noStrike">
                <a:highlight>
                  <a:srgbClr val="000000">
                    <a:alpha val="0"/>
                  </a:srgbClr>
                </a:highlight>
                <a:latin typeface="DM Sans Medium"/>
                <a:ea typeface="+mn-lt"/>
                <a:cs typeface="+mn-lt"/>
              </a:rPr>
              <a:t>Tormentas de nieve graves</a:t>
            </a:r>
            <a:endParaRPr lang="en-US">
              <a:ea typeface="+mn-lt"/>
              <a:cs typeface="+mn-lt"/>
            </a:endParaRPr>
          </a:p>
          <a:p>
            <a:pPr marL="380365" lvl="1" indent="-189865" rtl="0">
              <a:spcBef>
                <a:spcPct val="0"/>
              </a:spcBef>
            </a:pPr>
            <a:r>
              <a:rPr lang="es" sz="1400" b="0" i="0" u="none" strike="noStrike">
                <a:highlight>
                  <a:srgbClr val="000000">
                    <a:alpha val="0"/>
                  </a:srgbClr>
                </a:highlight>
                <a:latin typeface="DM Sans Medium"/>
                <a:ea typeface="+mn-lt"/>
                <a:cs typeface="+mn-lt"/>
              </a:rPr>
              <a:t>Volcanes</a:t>
            </a:r>
            <a:endParaRPr lang="en-US"/>
          </a:p>
          <a:p>
            <a:pPr marL="380365" lvl="1" indent="-189865" rtl="0">
              <a:spcBef>
                <a:spcPct val="0"/>
              </a:spcBef>
            </a:pPr>
            <a:r>
              <a:rPr lang="es" sz="1400" b="0" i="0" u="none" strike="noStrike">
                <a:highlight>
                  <a:srgbClr val="000000">
                    <a:alpha val="0"/>
                  </a:srgbClr>
                </a:highlight>
                <a:latin typeface="DM Sans Medium"/>
              </a:rPr>
              <a:t>Peligros de la criosfera</a:t>
            </a:r>
          </a:p>
          <a:p>
            <a:pPr marL="189865" lvl="1" indent="0">
              <a:buNone/>
            </a:pPr>
            <a:endParaRPr lang="en-US" sz="1400"/>
          </a:p>
          <a:p>
            <a:pPr marL="189865" indent="-189865" rtl="0"/>
            <a:r>
              <a:rPr lang="es" sz="1400" b="0" i="0" u="none" strike="noStrike">
                <a:highlight>
                  <a:srgbClr val="000000">
                    <a:alpha val="0"/>
                  </a:srgbClr>
                </a:highlight>
                <a:latin typeface="DM Sans Medium"/>
              </a:rPr>
              <a:t>Los </a:t>
            </a:r>
            <a:r>
              <a:rPr lang="es" sz="1400" b="0" i="0" u="none" strike="noStrike">
                <a:solidFill>
                  <a:srgbClr val="0785F2"/>
                </a:solidFill>
                <a:highlight>
                  <a:srgbClr val="000000">
                    <a:alpha val="0"/>
                  </a:srgbClr>
                </a:highlight>
                <a:latin typeface="DM Sans Medium"/>
              </a:rPr>
              <a:t>subpeligros </a:t>
            </a:r>
            <a:r>
              <a:rPr lang="es" sz="1400" b="0" i="0" u="none" strike="noStrike">
                <a:highlight>
                  <a:srgbClr val="000000">
                    <a:alpha val="0"/>
                  </a:srgbClr>
                </a:highlight>
                <a:latin typeface="DM Sans Medium"/>
              </a:rPr>
              <a:t>analizados son la erosión, las tormentas de hielo y nieve y las avalanchas.</a:t>
            </a:r>
          </a:p>
        </p:txBody>
      </p:sp>
      <p:graphicFrame>
        <p:nvGraphicFramePr>
          <p:cNvPr id="2" name="Table 1">
            <a:extLst>
              <a:ext uri="{FF2B5EF4-FFF2-40B4-BE49-F238E27FC236}">
                <a16:creationId xmlns:a16="http://schemas.microsoft.com/office/drawing/2014/main" id="{8CECF4DE-493E-CCF3-C548-425C3780132E}"/>
              </a:ext>
            </a:extLst>
          </p:cNvPr>
          <p:cNvGraphicFramePr>
            <a:graphicFrameLocks noGrp="1"/>
          </p:cNvGraphicFramePr>
          <p:nvPr>
            <p:extLst>
              <p:ext uri="{D42A27DB-BD31-4B8C-83A1-F6EECF244321}">
                <p14:modId xmlns:p14="http://schemas.microsoft.com/office/powerpoint/2010/main" val="255328243"/>
              </p:ext>
            </p:extLst>
          </p:nvPr>
        </p:nvGraphicFramePr>
        <p:xfrm>
          <a:off x="5889745" y="1574983"/>
          <a:ext cx="5864830" cy="4009141"/>
        </p:xfrm>
        <a:graphic>
          <a:graphicData uri="http://schemas.openxmlformats.org/drawingml/2006/table">
            <a:tbl>
              <a:tblPr firstRow="1" firstCol="1" bandRow="1">
                <a:tableStyleId>{BDBED569-4797-4DF1-A0F4-6AAB3CD982D8}</a:tableStyleId>
              </a:tblPr>
              <a:tblGrid>
                <a:gridCol w="1874049">
                  <a:extLst>
                    <a:ext uri="{9D8B030D-6E8A-4147-A177-3AD203B41FA5}">
                      <a16:colId xmlns:a16="http://schemas.microsoft.com/office/drawing/2014/main" val="3450990555"/>
                    </a:ext>
                  </a:extLst>
                </a:gridCol>
                <a:gridCol w="997695">
                  <a:extLst>
                    <a:ext uri="{9D8B030D-6E8A-4147-A177-3AD203B41FA5}">
                      <a16:colId xmlns:a16="http://schemas.microsoft.com/office/drawing/2014/main" val="4093586237"/>
                    </a:ext>
                  </a:extLst>
                </a:gridCol>
                <a:gridCol w="951952">
                  <a:extLst>
                    <a:ext uri="{9D8B030D-6E8A-4147-A177-3AD203B41FA5}">
                      <a16:colId xmlns:a16="http://schemas.microsoft.com/office/drawing/2014/main" val="1019537320"/>
                    </a:ext>
                  </a:extLst>
                </a:gridCol>
                <a:gridCol w="1043439">
                  <a:extLst>
                    <a:ext uri="{9D8B030D-6E8A-4147-A177-3AD203B41FA5}">
                      <a16:colId xmlns:a16="http://schemas.microsoft.com/office/drawing/2014/main" val="338463698"/>
                    </a:ext>
                  </a:extLst>
                </a:gridCol>
                <a:gridCol w="997695">
                  <a:extLst>
                    <a:ext uri="{9D8B030D-6E8A-4147-A177-3AD203B41FA5}">
                      <a16:colId xmlns:a16="http://schemas.microsoft.com/office/drawing/2014/main" val="3972791088"/>
                    </a:ext>
                  </a:extLst>
                </a:gridCol>
              </a:tblGrid>
              <a:tr h="609891">
                <a:tc>
                  <a:txBody>
                    <a:bodyPr/>
                    <a:lstStyle/>
                    <a:p>
                      <a:pPr marL="0" marR="0" algn="ctr">
                        <a:lnSpc>
                          <a:spcPct val="107000"/>
                        </a:lnSpc>
                        <a:spcBef>
                          <a:spcPct val="0"/>
                        </a:spcBef>
                        <a:spcAft>
                          <a:spcPct val="0"/>
                        </a:spcAft>
                      </a:pPr>
                      <a:r>
                        <a:rPr lang="en-US" sz="1400">
                          <a:effectLst/>
                          <a:latin typeface="+mj-lt"/>
                        </a:rPr>
                        <a:t> </a:t>
                      </a:r>
                      <a:endParaRPr lang="en-US" sz="14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1" i="0" u="none" strike="noStrike">
                          <a:highlight>
                            <a:srgbClr val="000000">
                              <a:alpha val="0"/>
                            </a:srgbClr>
                          </a:highlight>
                          <a:latin typeface="DM Sans Bold"/>
                        </a:rPr>
                        <a:t>Estado</a:t>
                      </a:r>
                      <a:endParaRPr lang="en-US" sz="1100">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rtl="0">
                        <a:lnSpc>
                          <a:spcPct val="107000"/>
                        </a:lnSpc>
                        <a:spcBef>
                          <a:spcPct val="0"/>
                        </a:spcBef>
                        <a:spcAft>
                          <a:spcPct val="0"/>
                        </a:spcAft>
                      </a:pPr>
                      <a:r>
                        <a:rPr lang="es" sz="1100" b="1" i="0" u="none" strike="noStrike">
                          <a:highlight>
                            <a:srgbClr val="000000">
                              <a:alpha val="0"/>
                            </a:srgbClr>
                          </a:highlight>
                          <a:latin typeface="DM Sans Bold"/>
                        </a:rPr>
                        <a:t>Anchorage</a:t>
                      </a:r>
                      <a:endParaRPr lang="en-US" sz="1100">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rtl="0">
                        <a:lnSpc>
                          <a:spcPct val="107000"/>
                        </a:lnSpc>
                        <a:spcBef>
                          <a:spcPct val="0"/>
                        </a:spcBef>
                        <a:spcAft>
                          <a:spcPct val="0"/>
                        </a:spcAft>
                      </a:pPr>
                      <a:r>
                        <a:rPr lang="es" sz="1100" b="1" i="0" u="none" strike="noStrike">
                          <a:highlight>
                            <a:srgbClr val="000000">
                              <a:alpha val="0"/>
                            </a:srgbClr>
                          </a:highlight>
                          <a:latin typeface="DM Sans Bold"/>
                        </a:rPr>
                        <a:t>Matanuska-Susitna</a:t>
                      </a:r>
                      <a:endParaRPr lang="en-US" sz="1100">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rtl="0">
                        <a:lnSpc>
                          <a:spcPct val="107000"/>
                        </a:lnSpc>
                        <a:spcBef>
                          <a:spcPct val="0"/>
                        </a:spcBef>
                        <a:spcAft>
                          <a:spcPct val="0"/>
                        </a:spcAft>
                      </a:pPr>
                      <a:r>
                        <a:rPr lang="es" sz="1100" b="1" i="0" u="none" strike="noStrike">
                          <a:highlight>
                            <a:srgbClr val="000000">
                              <a:alpha val="0"/>
                            </a:srgbClr>
                          </a:highlight>
                          <a:latin typeface="DM Sans Bold"/>
                        </a:rPr>
                        <a:t>Península de Kenai</a:t>
                      </a:r>
                      <a:endParaRPr lang="en-US" sz="1100">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367180068"/>
                  </a:ext>
                </a:extLst>
              </a:tr>
              <a:tr h="339925">
                <a:tc>
                  <a:txBody>
                    <a:bodyPr/>
                    <a:lstStyle/>
                    <a:p>
                      <a:pPr marL="0" marR="0" algn="ctr" rtl="0">
                        <a:lnSpc>
                          <a:spcPct val="107000"/>
                        </a:lnSpc>
                        <a:spcBef>
                          <a:spcPct val="0"/>
                        </a:spcBef>
                        <a:spcAft>
                          <a:spcPct val="0"/>
                        </a:spcAft>
                      </a:pPr>
                      <a:r>
                        <a:rPr lang="es" sz="1100" b="1" i="0" u="none" strike="noStrike">
                          <a:highlight>
                            <a:srgbClr val="000000">
                              <a:alpha val="0"/>
                            </a:srgbClr>
                          </a:highlight>
                          <a:latin typeface="DM Sans Bold"/>
                        </a:rPr>
                        <a:t>Inundación</a:t>
                      </a:r>
                      <a:endParaRPr lang="en-US" sz="14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475387224"/>
                  </a:ext>
                </a:extLst>
              </a:tr>
              <a:tr h="339925">
                <a:tc>
                  <a:txBody>
                    <a:bodyPr/>
                    <a:lstStyle/>
                    <a:p>
                      <a:pPr marL="0" marR="0" algn="ctr" rtl="0">
                        <a:lnSpc>
                          <a:spcPct val="107000"/>
                        </a:lnSpc>
                        <a:spcBef>
                          <a:spcPct val="0"/>
                        </a:spcBef>
                        <a:spcAft>
                          <a:spcPct val="0"/>
                        </a:spcAft>
                      </a:pPr>
                      <a:r>
                        <a:rPr lang="es" sz="1100" b="1" i="0" u="none" strike="noStrike">
                          <a:highlight>
                            <a:srgbClr val="000000">
                              <a:alpha val="0"/>
                            </a:srgbClr>
                          </a:highlight>
                          <a:latin typeface="DM Sans Bold"/>
                        </a:rPr>
                        <a:t>Erosión</a:t>
                      </a:r>
                      <a:endParaRPr lang="en-US" sz="14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ct val="0"/>
                        </a:spcBef>
                        <a:spcAft>
                          <a:spcPct val="0"/>
                        </a:spcAft>
                      </a:pPr>
                      <a:r>
                        <a:rPr lang="en-US" sz="1100">
                          <a:effectLst/>
                          <a:latin typeface="+mj-lt"/>
                        </a:rPr>
                        <a:t> </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501196874"/>
                  </a:ext>
                </a:extLst>
              </a:tr>
              <a:tr h="339925">
                <a:tc>
                  <a:txBody>
                    <a:bodyPr/>
                    <a:lstStyle/>
                    <a:p>
                      <a:pPr marL="0" marR="0" algn="ctr" rtl="0">
                        <a:lnSpc>
                          <a:spcPct val="107000"/>
                        </a:lnSpc>
                        <a:spcBef>
                          <a:spcPct val="0"/>
                        </a:spcBef>
                        <a:spcAft>
                          <a:spcPct val="0"/>
                        </a:spcAft>
                      </a:pPr>
                      <a:r>
                        <a:rPr lang="es" sz="1100" b="1" i="0" u="none" strike="noStrike">
                          <a:highlight>
                            <a:srgbClr val="000000">
                              <a:alpha val="0"/>
                            </a:srgbClr>
                          </a:highlight>
                          <a:latin typeface="DM Sans Bold"/>
                        </a:rPr>
                        <a:t>Incendios forestales</a:t>
                      </a:r>
                      <a:endParaRPr lang="en-US" sz="14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467097895"/>
                  </a:ext>
                </a:extLst>
              </a:tr>
              <a:tr h="339925">
                <a:tc>
                  <a:txBody>
                    <a:bodyPr/>
                    <a:lstStyle/>
                    <a:p>
                      <a:pPr marL="0" marR="0" algn="ctr" rtl="0">
                        <a:lnSpc>
                          <a:spcPct val="107000"/>
                        </a:lnSpc>
                        <a:spcBef>
                          <a:spcPct val="0"/>
                        </a:spcBef>
                        <a:spcAft>
                          <a:spcPct val="0"/>
                        </a:spcAft>
                      </a:pPr>
                      <a:r>
                        <a:rPr lang="es" sz="1100" b="1" i="0" u="none" strike="noStrike">
                          <a:highlight>
                            <a:srgbClr val="000000">
                              <a:alpha val="0"/>
                            </a:srgbClr>
                          </a:highlight>
                          <a:latin typeface="DM Sans Bold"/>
                        </a:rPr>
                        <a:t>Clima adverso (invierno)</a:t>
                      </a:r>
                      <a:endParaRPr lang="en-US" sz="14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52358794"/>
                  </a:ext>
                </a:extLst>
              </a:tr>
              <a:tr h="339925">
                <a:tc>
                  <a:txBody>
                    <a:bodyPr/>
                    <a:lstStyle/>
                    <a:p>
                      <a:pPr marL="0" marR="0" algn="ctr" rtl="0">
                        <a:lnSpc>
                          <a:spcPct val="107000"/>
                        </a:lnSpc>
                        <a:spcBef>
                          <a:spcPct val="0"/>
                        </a:spcBef>
                        <a:spcAft>
                          <a:spcPct val="0"/>
                        </a:spcAft>
                      </a:pPr>
                      <a:r>
                        <a:rPr lang="es" sz="1100" b="1" i="0" u="none" strike="noStrike">
                          <a:highlight>
                            <a:srgbClr val="000000">
                              <a:alpha val="0"/>
                            </a:srgbClr>
                          </a:highlight>
                          <a:latin typeface="DM Sans Bold"/>
                        </a:rPr>
                        <a:t>Terremotos</a:t>
                      </a:r>
                      <a:endParaRPr lang="en-US" sz="14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804025290"/>
                  </a:ext>
                </a:extLst>
              </a:tr>
              <a:tr h="339925">
                <a:tc>
                  <a:txBody>
                    <a:bodyPr/>
                    <a:lstStyle/>
                    <a:p>
                      <a:pPr marL="0" marR="0" algn="ctr" rtl="0">
                        <a:lnSpc>
                          <a:spcPct val="107000"/>
                        </a:lnSpc>
                        <a:spcBef>
                          <a:spcPct val="0"/>
                        </a:spcBef>
                        <a:spcAft>
                          <a:spcPct val="0"/>
                        </a:spcAft>
                      </a:pPr>
                      <a:r>
                        <a:rPr lang="es" sz="1100" b="1" i="0" u="none" strike="noStrike">
                          <a:highlight>
                            <a:srgbClr val="000000">
                              <a:alpha val="0"/>
                            </a:srgbClr>
                          </a:highlight>
                          <a:latin typeface="DM Sans Bold"/>
                        </a:rPr>
                        <a:t>Tsunamis</a:t>
                      </a:r>
                      <a:endParaRPr lang="en-US" sz="14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ct val="0"/>
                        </a:spcBef>
                        <a:spcAft>
                          <a:spcPct val="0"/>
                        </a:spcAft>
                      </a:pPr>
                      <a:r>
                        <a:rPr lang="en-US" sz="1100">
                          <a:effectLst/>
                          <a:latin typeface="+mj-lt"/>
                        </a:rPr>
                        <a:t> </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ct val="0"/>
                        </a:spcBef>
                        <a:spcAft>
                          <a:spcPct val="0"/>
                        </a:spcAft>
                      </a:pPr>
                      <a:r>
                        <a:rPr lang="en-US" sz="1100">
                          <a:effectLst/>
                          <a:latin typeface="+mj-lt"/>
                        </a:rPr>
                        <a:t> </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803048019"/>
                  </a:ext>
                </a:extLst>
              </a:tr>
              <a:tr h="339925">
                <a:tc>
                  <a:txBody>
                    <a:bodyPr/>
                    <a:lstStyle/>
                    <a:p>
                      <a:pPr marL="0" marR="0" algn="ctr" rtl="0">
                        <a:lnSpc>
                          <a:spcPct val="107000"/>
                        </a:lnSpc>
                        <a:spcBef>
                          <a:spcPct val="0"/>
                        </a:spcBef>
                        <a:spcAft>
                          <a:spcPct val="0"/>
                        </a:spcAft>
                      </a:pPr>
                      <a:r>
                        <a:rPr lang="es" sz="1100" b="1" i="0" u="none" strike="noStrike">
                          <a:highlight>
                            <a:srgbClr val="000000">
                              <a:alpha val="0"/>
                            </a:srgbClr>
                          </a:highlight>
                          <a:latin typeface="DM Sans Bold"/>
                        </a:rPr>
                        <a:t>Volcanes</a:t>
                      </a:r>
                      <a:endParaRPr lang="en-US" sz="14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ct val="0"/>
                        </a:spcBef>
                        <a:spcAft>
                          <a:spcPct val="0"/>
                        </a:spcAft>
                      </a:pPr>
                      <a:r>
                        <a:rPr lang="en-US" sz="1100">
                          <a:effectLst/>
                          <a:latin typeface="+mj-lt"/>
                        </a:rPr>
                        <a:t> </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926736399"/>
                  </a:ext>
                </a:extLst>
              </a:tr>
              <a:tr h="339925">
                <a:tc>
                  <a:txBody>
                    <a:bodyPr/>
                    <a:lstStyle/>
                    <a:p>
                      <a:pPr marL="0" marR="0" algn="ctr" rtl="0">
                        <a:lnSpc>
                          <a:spcPct val="107000"/>
                        </a:lnSpc>
                        <a:spcBef>
                          <a:spcPct val="0"/>
                        </a:spcBef>
                        <a:spcAft>
                          <a:spcPct val="0"/>
                        </a:spcAft>
                      </a:pPr>
                      <a:r>
                        <a:rPr lang="es" sz="1100" b="1" i="0" u="none" strike="noStrike">
                          <a:highlight>
                            <a:srgbClr val="000000">
                              <a:alpha val="0"/>
                            </a:srgbClr>
                          </a:highlight>
                          <a:latin typeface="DM Sans Bold"/>
                        </a:rPr>
                        <a:t>Avalanchas</a:t>
                      </a:r>
                      <a:endParaRPr lang="en-US" sz="14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ct val="0"/>
                        </a:spcBef>
                        <a:spcAft>
                          <a:spcPct val="0"/>
                        </a:spcAft>
                      </a:pPr>
                      <a:r>
                        <a:rPr lang="en-US" sz="1100">
                          <a:effectLst/>
                          <a:latin typeface="+mj-lt"/>
                        </a:rPr>
                        <a:t> </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ct val="0"/>
                        </a:spcBef>
                        <a:spcAft>
                          <a:spcPct val="0"/>
                        </a:spcAft>
                      </a:pPr>
                      <a:r>
                        <a:rPr lang="en-US" sz="1100">
                          <a:effectLst/>
                          <a:latin typeface="+mj-lt"/>
                        </a:rPr>
                        <a:t> </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975811200"/>
                  </a:ext>
                </a:extLst>
              </a:tr>
              <a:tr h="339925">
                <a:tc>
                  <a:txBody>
                    <a:bodyPr/>
                    <a:lstStyle/>
                    <a:p>
                      <a:pPr marL="0" marR="0" algn="ctr" rtl="0">
                        <a:lnSpc>
                          <a:spcPct val="107000"/>
                        </a:lnSpc>
                        <a:spcBef>
                          <a:spcPct val="0"/>
                        </a:spcBef>
                        <a:spcAft>
                          <a:spcPct val="0"/>
                        </a:spcAft>
                      </a:pPr>
                      <a:r>
                        <a:rPr lang="es" sz="1100" b="1" i="0" u="none" strike="noStrike">
                          <a:highlight>
                            <a:srgbClr val="000000">
                              <a:alpha val="0"/>
                            </a:srgbClr>
                          </a:highlight>
                          <a:latin typeface="DM Sans Bold"/>
                        </a:rPr>
                        <a:t>Criosfera</a:t>
                      </a:r>
                      <a:endParaRPr lang="en-US" sz="14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ct val="0"/>
                        </a:spcBef>
                        <a:spcAft>
                          <a:spcPct val="0"/>
                        </a:spcAft>
                      </a:pPr>
                      <a:r>
                        <a:rPr lang="en-US" sz="1100">
                          <a:effectLst/>
                          <a:latin typeface="+mj-lt"/>
                        </a:rPr>
                        <a:t> </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endParaRPr lang="en-US" sz="1100">
                        <a:effectLst/>
                        <a:latin typeface="+mj-lt"/>
                        <a:cs typeface="Arial" panose="020B0604020202020204" pitchFamily="34" charset="0"/>
                      </a:endParaRPr>
                    </a:p>
                  </a:txBody>
                  <a:tcPr marL="68580" marR="68580" marT="0" marB="0"/>
                </a:tc>
                <a:extLst>
                  <a:ext uri="{0D108BD9-81ED-4DB2-BD59-A6C34878D82A}">
                    <a16:rowId xmlns:a16="http://schemas.microsoft.com/office/drawing/2014/main" val="2198904203"/>
                  </a:ext>
                </a:extLst>
              </a:tr>
              <a:tr h="339925">
                <a:tc>
                  <a:txBody>
                    <a:bodyPr/>
                    <a:lstStyle/>
                    <a:p>
                      <a:pPr marL="0" marR="0" algn="ctr" rtl="0">
                        <a:lnSpc>
                          <a:spcPct val="107000"/>
                        </a:lnSpc>
                        <a:spcBef>
                          <a:spcPct val="0"/>
                        </a:spcBef>
                        <a:spcAft>
                          <a:spcPct val="0"/>
                        </a:spcAft>
                      </a:pPr>
                      <a:r>
                        <a:rPr lang="es" sz="1100" b="1" i="0" u="none" strike="noStrike">
                          <a:highlight>
                            <a:srgbClr val="000000">
                              <a:alpha val="0"/>
                            </a:srgbClr>
                          </a:highlight>
                          <a:latin typeface="DM Sans Bold"/>
                        </a:rPr>
                        <a:t>Derrumbes</a:t>
                      </a:r>
                      <a:endParaRPr lang="en-US" sz="14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ct val="0"/>
                        </a:spcBef>
                        <a:spcAft>
                          <a:spcPct val="0"/>
                        </a:spcAft>
                      </a:pPr>
                      <a:r>
                        <a:rPr lang="en-US" sz="1100">
                          <a:effectLst/>
                          <a:latin typeface="+mj-lt"/>
                        </a:rPr>
                        <a:t> </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800" b="0" i="0" u="none" strike="noStrike">
                          <a:highlight>
                            <a:srgbClr val="000000">
                              <a:alpha val="0"/>
                            </a:srgbClr>
                          </a:highlight>
                          <a:latin typeface="DM Sans Bold"/>
                        </a:rPr>
                        <a:t> x</a:t>
                      </a:r>
                      <a:endParaRPr lang="en-US" sz="110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122962362"/>
                  </a:ext>
                </a:extLst>
              </a:tr>
            </a:tbl>
          </a:graphicData>
        </a:graphic>
      </p:graphicFrame>
      <p:sp>
        <p:nvSpPr>
          <p:cNvPr id="12" name="TextBox 11">
            <a:extLst>
              <a:ext uri="{FF2B5EF4-FFF2-40B4-BE49-F238E27FC236}">
                <a16:creationId xmlns:a16="http://schemas.microsoft.com/office/drawing/2014/main" id="{F7EBF106-7763-E6E0-88AE-CD2544E40D08}"/>
              </a:ext>
            </a:extLst>
          </p:cNvPr>
          <p:cNvSpPr txBox="1"/>
          <p:nvPr/>
        </p:nvSpPr>
        <p:spPr>
          <a:xfrm>
            <a:off x="5889745" y="1162862"/>
            <a:ext cx="5864830" cy="369332"/>
          </a:xfrm>
          <a:prstGeom prst="rect">
            <a:avLst/>
          </a:prstGeom>
          <a:noFill/>
        </p:spPr>
        <p:txBody>
          <a:bodyPr wrap="square">
            <a:noAutofit/>
          </a:bodyPr>
          <a:lstStyle/>
          <a:p>
            <a:pPr algn="ctr" rtl="0"/>
            <a:r>
              <a:rPr lang="es" sz="1800" b="0" i="0" u="none" strike="noStrike">
                <a:highlight>
                  <a:srgbClr val="000000">
                    <a:alpha val="0"/>
                  </a:srgbClr>
                </a:highlight>
                <a:latin typeface="DM Sans Medium"/>
              </a:rPr>
              <a:t>Aparición de los peligros en los HMP</a:t>
            </a:r>
          </a:p>
        </p:txBody>
      </p:sp>
    </p:spTree>
    <p:extLst>
      <p:ext uri="{BB962C8B-B14F-4D97-AF65-F5344CB8AC3E}">
        <p14:creationId xmlns:p14="http://schemas.microsoft.com/office/powerpoint/2010/main" val="408816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rtl="0"/>
            <a:r>
              <a:rPr lang="es" sz="2500" b="1" i="0" u="none" strike="noStrike">
                <a:highlight>
                  <a:srgbClr val="000000">
                    <a:alpha val="0"/>
                  </a:srgbClr>
                </a:highlight>
                <a:latin typeface="DM Sans"/>
              </a:rPr>
              <a:t>Priorización de las líneas vitales e instalaciones críticas</a:t>
            </a:r>
          </a:p>
        </p:txBody>
      </p:sp>
      <p:sp>
        <p:nvSpPr>
          <p:cNvPr id="3" name="Slide Number Placeholder 2"/>
          <p:cNvSpPr>
            <a:spLocks noGrp="1"/>
          </p:cNvSpPr>
          <p:nvPr>
            <p:ph type="sldNum" sz="quarter" idx="12"/>
          </p:nvPr>
        </p:nvSpPr>
        <p:spPr/>
        <p:txBody>
          <a:bodyPr>
            <a:noAutofit/>
          </a:bodyPr>
          <a:lstStyle/>
          <a:p>
            <a:pPr rtl="0"/>
            <a:r>
              <a:rPr lang="es" sz="700" b="0" i="0" u="none" strike="noStrike">
                <a:highlight>
                  <a:srgbClr val="000000">
                    <a:alpha val="0"/>
                  </a:srgbClr>
                </a:highlight>
                <a:latin typeface="DM Sans Medium"/>
              </a:rPr>
              <a:t>13</a:t>
            </a:r>
            <a:endParaRPr lang="en-US"/>
          </a:p>
        </p:txBody>
      </p:sp>
      <p:graphicFrame>
        <p:nvGraphicFramePr>
          <p:cNvPr id="27" name="Table 26">
            <a:extLst>
              <a:ext uri="{FF2B5EF4-FFF2-40B4-BE49-F238E27FC236}">
                <a16:creationId xmlns:a16="http://schemas.microsoft.com/office/drawing/2014/main" id="{5F761CC4-B145-4308-BEEF-4A99C405ED6C}"/>
              </a:ext>
            </a:extLst>
          </p:cNvPr>
          <p:cNvGraphicFramePr>
            <a:graphicFrameLocks noGrp="1"/>
          </p:cNvGraphicFramePr>
          <p:nvPr>
            <p:extLst>
              <p:ext uri="{D42A27DB-BD31-4B8C-83A1-F6EECF244321}">
                <p14:modId xmlns:p14="http://schemas.microsoft.com/office/powerpoint/2010/main" val="1628626494"/>
              </p:ext>
            </p:extLst>
          </p:nvPr>
        </p:nvGraphicFramePr>
        <p:xfrm>
          <a:off x="5761856" y="1876768"/>
          <a:ext cx="5864830" cy="2989366"/>
        </p:xfrm>
        <a:graphic>
          <a:graphicData uri="http://schemas.openxmlformats.org/drawingml/2006/table">
            <a:tbl>
              <a:tblPr firstRow="1" firstCol="1" bandRow="1">
                <a:tableStyleId>{BDBED569-4797-4DF1-A0F4-6AAB3CD982D8}</a:tableStyleId>
              </a:tblPr>
              <a:tblGrid>
                <a:gridCol w="1874049">
                  <a:extLst>
                    <a:ext uri="{9D8B030D-6E8A-4147-A177-3AD203B41FA5}">
                      <a16:colId xmlns:a16="http://schemas.microsoft.com/office/drawing/2014/main" val="3450990555"/>
                    </a:ext>
                  </a:extLst>
                </a:gridCol>
                <a:gridCol w="997695">
                  <a:extLst>
                    <a:ext uri="{9D8B030D-6E8A-4147-A177-3AD203B41FA5}">
                      <a16:colId xmlns:a16="http://schemas.microsoft.com/office/drawing/2014/main" val="4093586237"/>
                    </a:ext>
                  </a:extLst>
                </a:gridCol>
                <a:gridCol w="951952">
                  <a:extLst>
                    <a:ext uri="{9D8B030D-6E8A-4147-A177-3AD203B41FA5}">
                      <a16:colId xmlns:a16="http://schemas.microsoft.com/office/drawing/2014/main" val="1019537320"/>
                    </a:ext>
                  </a:extLst>
                </a:gridCol>
                <a:gridCol w="1043439">
                  <a:extLst>
                    <a:ext uri="{9D8B030D-6E8A-4147-A177-3AD203B41FA5}">
                      <a16:colId xmlns:a16="http://schemas.microsoft.com/office/drawing/2014/main" val="338463698"/>
                    </a:ext>
                  </a:extLst>
                </a:gridCol>
                <a:gridCol w="997695">
                  <a:extLst>
                    <a:ext uri="{9D8B030D-6E8A-4147-A177-3AD203B41FA5}">
                      <a16:colId xmlns:a16="http://schemas.microsoft.com/office/drawing/2014/main" val="3972791088"/>
                    </a:ext>
                  </a:extLst>
                </a:gridCol>
              </a:tblGrid>
              <a:tr h="609891">
                <a:tc>
                  <a:txBody>
                    <a:bodyPr/>
                    <a:lstStyle/>
                    <a:p>
                      <a:pPr marL="0" marR="0" algn="ctr">
                        <a:lnSpc>
                          <a:spcPct val="107000"/>
                        </a:lnSpc>
                        <a:spcBef>
                          <a:spcPct val="0"/>
                        </a:spcBef>
                        <a:spcAft>
                          <a:spcPct val="0"/>
                        </a:spcAft>
                      </a:pPr>
                      <a:r>
                        <a:rPr lang="en-US" sz="1400">
                          <a:effectLst/>
                          <a:latin typeface="+mj-lt"/>
                        </a:rPr>
                        <a:t> </a:t>
                      </a:r>
                      <a:endParaRPr lang="en-US" sz="14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1" i="0" u="none" strike="noStrike">
                          <a:highlight>
                            <a:srgbClr val="000000">
                              <a:alpha val="0"/>
                            </a:srgbClr>
                          </a:highlight>
                          <a:latin typeface="DM Sans Bold"/>
                        </a:rPr>
                        <a:t>Estado</a:t>
                      </a:r>
                      <a:endParaRPr lang="en-US" sz="1100">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rtl="0">
                        <a:lnSpc>
                          <a:spcPct val="107000"/>
                        </a:lnSpc>
                        <a:spcBef>
                          <a:spcPct val="0"/>
                        </a:spcBef>
                        <a:spcAft>
                          <a:spcPct val="0"/>
                        </a:spcAft>
                      </a:pPr>
                      <a:r>
                        <a:rPr lang="es" sz="1100" b="1" i="0" u="none" strike="noStrike">
                          <a:highlight>
                            <a:srgbClr val="000000">
                              <a:alpha val="0"/>
                            </a:srgbClr>
                          </a:highlight>
                          <a:latin typeface="DM Sans Bold"/>
                        </a:rPr>
                        <a:t>Anchorage</a:t>
                      </a:r>
                      <a:endParaRPr lang="en-US" sz="1100">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rtl="0">
                        <a:lnSpc>
                          <a:spcPct val="107000"/>
                        </a:lnSpc>
                        <a:spcBef>
                          <a:spcPct val="0"/>
                        </a:spcBef>
                        <a:spcAft>
                          <a:spcPct val="0"/>
                        </a:spcAft>
                      </a:pPr>
                      <a:r>
                        <a:rPr lang="es" sz="1100" b="1" i="0" u="none" strike="noStrike">
                          <a:highlight>
                            <a:srgbClr val="000000">
                              <a:alpha val="0"/>
                            </a:srgbClr>
                          </a:highlight>
                          <a:latin typeface="DM Sans Bold"/>
                        </a:rPr>
                        <a:t>Matanuska-Susitna</a:t>
                      </a:r>
                      <a:endParaRPr lang="en-US" sz="1100">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rtl="0">
                        <a:lnSpc>
                          <a:spcPct val="107000"/>
                        </a:lnSpc>
                        <a:spcBef>
                          <a:spcPct val="0"/>
                        </a:spcBef>
                        <a:spcAft>
                          <a:spcPct val="0"/>
                        </a:spcAft>
                      </a:pPr>
                      <a:r>
                        <a:rPr lang="es" sz="1100" b="1" i="0" u="none" strike="noStrike">
                          <a:highlight>
                            <a:srgbClr val="000000">
                              <a:alpha val="0"/>
                            </a:srgbClr>
                          </a:highlight>
                          <a:latin typeface="DM Sans Bold"/>
                        </a:rPr>
                        <a:t>Península de Kenai</a:t>
                      </a:r>
                      <a:endParaRPr lang="en-US" sz="1100">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367180068"/>
                  </a:ext>
                </a:extLst>
              </a:tr>
              <a:tr h="339925">
                <a:tc>
                  <a:txBody>
                    <a:bodyPr/>
                    <a:lstStyle/>
                    <a:p>
                      <a:pPr marL="0" marR="0" algn="ctr" rtl="0">
                        <a:lnSpc>
                          <a:spcPct val="107000"/>
                        </a:lnSpc>
                        <a:spcBef>
                          <a:spcPct val="0"/>
                        </a:spcBef>
                        <a:spcAft>
                          <a:spcPct val="0"/>
                        </a:spcAft>
                      </a:pPr>
                      <a:r>
                        <a:rPr lang="es" sz="1100" b="1" i="0" u="none" strike="noStrike">
                          <a:highlight>
                            <a:srgbClr val="000000">
                              <a:alpha val="0"/>
                            </a:srgbClr>
                          </a:highlight>
                          <a:latin typeface="DM Sans Bold"/>
                        </a:rPr>
                        <a:t>Seguridad y protección</a:t>
                      </a:r>
                      <a:endParaRPr lang="en-US" sz="14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475387224"/>
                  </a:ext>
                </a:extLst>
              </a:tr>
              <a:tr h="339925">
                <a:tc>
                  <a:txBody>
                    <a:bodyPr/>
                    <a:lstStyle/>
                    <a:p>
                      <a:pPr marL="0" marR="0" algn="ctr" rtl="0">
                        <a:lnSpc>
                          <a:spcPct val="107000"/>
                        </a:lnSpc>
                        <a:spcBef>
                          <a:spcPct val="0"/>
                        </a:spcBef>
                        <a:spcAft>
                          <a:spcPct val="0"/>
                        </a:spcAft>
                      </a:pPr>
                      <a:r>
                        <a:rPr lang="es" sz="1100" b="1" i="0" u="none" strike="noStrike">
                          <a:highlight>
                            <a:srgbClr val="000000">
                              <a:alpha val="0"/>
                            </a:srgbClr>
                          </a:highlight>
                          <a:latin typeface="DM Sans Bold"/>
                        </a:rPr>
                        <a:t>Alimentos, agua y refugio</a:t>
                      </a:r>
                      <a:endParaRPr lang="en-US" sz="14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 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501196874"/>
                  </a:ext>
                </a:extLst>
              </a:tr>
              <a:tr h="339925">
                <a:tc>
                  <a:txBody>
                    <a:bodyPr/>
                    <a:lstStyle/>
                    <a:p>
                      <a:pPr marL="0" marR="0" algn="ctr" rtl="0">
                        <a:lnSpc>
                          <a:spcPct val="107000"/>
                        </a:lnSpc>
                        <a:spcBef>
                          <a:spcPct val="0"/>
                        </a:spcBef>
                        <a:spcAft>
                          <a:spcPct val="0"/>
                        </a:spcAft>
                      </a:pPr>
                      <a:r>
                        <a:rPr lang="es" sz="1100" b="1" i="0" u="none" strike="noStrike">
                          <a:highlight>
                            <a:srgbClr val="000000">
                              <a:alpha val="0"/>
                            </a:srgbClr>
                          </a:highlight>
                          <a:latin typeface="DM Sans Bold"/>
                        </a:rPr>
                        <a:t>Salud y atención médica</a:t>
                      </a:r>
                      <a:endParaRPr lang="en-US" sz="14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ct val="0"/>
                        </a:spcBef>
                        <a:spcAft>
                          <a:spcPct val="0"/>
                        </a:spcAft>
                      </a:pP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467097895"/>
                  </a:ext>
                </a:extLst>
              </a:tr>
              <a:tr h="339925">
                <a:tc>
                  <a:txBody>
                    <a:bodyPr/>
                    <a:lstStyle/>
                    <a:p>
                      <a:pPr marL="0" marR="0" algn="ctr" rtl="0">
                        <a:lnSpc>
                          <a:spcPct val="107000"/>
                        </a:lnSpc>
                        <a:spcBef>
                          <a:spcPct val="0"/>
                        </a:spcBef>
                        <a:spcAft>
                          <a:spcPct val="0"/>
                        </a:spcAft>
                      </a:pPr>
                      <a:r>
                        <a:rPr lang="es" sz="1100" b="1" i="0" u="none" strike="noStrike">
                          <a:highlight>
                            <a:srgbClr val="000000">
                              <a:alpha val="0"/>
                            </a:srgbClr>
                          </a:highlight>
                          <a:latin typeface="DM Sans Bold"/>
                        </a:rPr>
                        <a:t>Electricidad</a:t>
                      </a:r>
                      <a:endParaRPr lang="en-US" sz="14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52358794"/>
                  </a:ext>
                </a:extLst>
              </a:tr>
              <a:tr h="339925">
                <a:tc>
                  <a:txBody>
                    <a:bodyPr/>
                    <a:lstStyle/>
                    <a:p>
                      <a:pPr marL="0" marR="0" algn="ctr" rtl="0">
                        <a:lnSpc>
                          <a:spcPct val="107000"/>
                        </a:lnSpc>
                        <a:spcBef>
                          <a:spcPct val="0"/>
                        </a:spcBef>
                        <a:spcAft>
                          <a:spcPct val="0"/>
                        </a:spcAft>
                      </a:pPr>
                      <a:r>
                        <a:rPr lang="es" sz="1100" b="1" i="0" u="none" strike="noStrike">
                          <a:highlight>
                            <a:srgbClr val="000000">
                              <a:alpha val="0"/>
                            </a:srgbClr>
                          </a:highlight>
                          <a:latin typeface="DM Sans Bold"/>
                        </a:rPr>
                        <a:t>Comunicaciones</a:t>
                      </a:r>
                      <a:endParaRPr lang="en-US" sz="14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804025290"/>
                  </a:ext>
                </a:extLst>
              </a:tr>
              <a:tr h="339925">
                <a:tc>
                  <a:txBody>
                    <a:bodyPr/>
                    <a:lstStyle/>
                    <a:p>
                      <a:pPr marL="0" marR="0" algn="ctr" rtl="0">
                        <a:lnSpc>
                          <a:spcPct val="107000"/>
                        </a:lnSpc>
                        <a:spcBef>
                          <a:spcPct val="0"/>
                        </a:spcBef>
                        <a:spcAft>
                          <a:spcPct val="0"/>
                        </a:spcAft>
                      </a:pPr>
                      <a:r>
                        <a:rPr lang="es" sz="1100" b="1" i="0" u="none" strike="noStrike">
                          <a:highlight>
                            <a:srgbClr val="000000">
                              <a:alpha val="0"/>
                            </a:srgbClr>
                          </a:highlight>
                          <a:latin typeface="DM Sans Bold"/>
                        </a:rPr>
                        <a:t>Transporte</a:t>
                      </a:r>
                      <a:endParaRPr lang="en-US" sz="14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 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 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803048019"/>
                  </a:ext>
                </a:extLst>
              </a:tr>
              <a:tr h="339925">
                <a:tc>
                  <a:txBody>
                    <a:bodyPr/>
                    <a:lstStyle/>
                    <a:p>
                      <a:pPr marL="0" marR="0" algn="ctr" rtl="0">
                        <a:lnSpc>
                          <a:spcPct val="107000"/>
                        </a:lnSpc>
                        <a:spcBef>
                          <a:spcPct val="0"/>
                        </a:spcBef>
                        <a:spcAft>
                          <a:spcPct val="0"/>
                        </a:spcAft>
                      </a:pPr>
                      <a:r>
                        <a:rPr lang="es" sz="1100" b="1" i="0" u="none" strike="noStrike">
                          <a:highlight>
                            <a:srgbClr val="000000">
                              <a:alpha val="0"/>
                            </a:srgbClr>
                          </a:highlight>
                          <a:latin typeface="DM Sans Bold"/>
                        </a:rPr>
                        <a:t>Material peligroso</a:t>
                      </a:r>
                      <a:endParaRPr lang="en-US" sz="14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rtl="0">
                        <a:lnSpc>
                          <a:spcPct val="107000"/>
                        </a:lnSpc>
                        <a:spcBef>
                          <a:spcPct val="0"/>
                        </a:spcBef>
                        <a:spcAft>
                          <a:spcPct val="0"/>
                        </a:spcAft>
                      </a:pPr>
                      <a:r>
                        <a:rPr lang="es" sz="1100" b="0" i="0" u="none" strike="noStrike">
                          <a:highlight>
                            <a:srgbClr val="000000">
                              <a:alpha val="0"/>
                            </a:srgbClr>
                          </a:highlight>
                          <a:latin typeface="DM Sans Bold"/>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ct val="0"/>
                        </a:spcBef>
                        <a:spcAft>
                          <a:spcPct val="0"/>
                        </a:spcAft>
                      </a:pPr>
                      <a:r>
                        <a:rPr lang="en-US" sz="1100">
                          <a:effectLst/>
                          <a:latin typeface="+mj-lt"/>
                        </a:rPr>
                        <a:t> </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ct val="0"/>
                        </a:spcBef>
                        <a:spcAft>
                          <a:spcPct val="0"/>
                        </a:spcAft>
                      </a:pP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ct val="0"/>
                        </a:spcBef>
                        <a:spcAft>
                          <a:spcPct val="0"/>
                        </a:spcAft>
                      </a:pPr>
                      <a:endParaRPr lang="en-US" sz="110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926736399"/>
                  </a:ext>
                </a:extLst>
              </a:tr>
            </a:tbl>
          </a:graphicData>
        </a:graphic>
      </p:graphicFrame>
      <p:sp>
        <p:nvSpPr>
          <p:cNvPr id="28" name="TextBox 27">
            <a:extLst>
              <a:ext uri="{FF2B5EF4-FFF2-40B4-BE49-F238E27FC236}">
                <a16:creationId xmlns:a16="http://schemas.microsoft.com/office/drawing/2014/main" id="{20BA9093-C985-4544-A3D0-D66AC2F6257D}"/>
              </a:ext>
            </a:extLst>
          </p:cNvPr>
          <p:cNvSpPr txBox="1"/>
          <p:nvPr/>
        </p:nvSpPr>
        <p:spPr>
          <a:xfrm>
            <a:off x="5761856" y="1417164"/>
            <a:ext cx="5864830" cy="369332"/>
          </a:xfrm>
          <a:prstGeom prst="rect">
            <a:avLst/>
          </a:prstGeom>
          <a:noFill/>
        </p:spPr>
        <p:txBody>
          <a:bodyPr wrap="square">
            <a:noAutofit/>
          </a:bodyPr>
          <a:lstStyle/>
          <a:p>
            <a:pPr algn="ctr" rtl="0"/>
            <a:r>
              <a:rPr lang="es" sz="1800" b="0" i="0" u="none" strike="noStrike">
                <a:highlight>
                  <a:srgbClr val="000000">
                    <a:alpha val="0"/>
                  </a:srgbClr>
                </a:highlight>
                <a:latin typeface="DM Sans Medium"/>
              </a:rPr>
              <a:t>Prioridades de las líneas vitales en HMP</a:t>
            </a:r>
          </a:p>
        </p:txBody>
      </p:sp>
      <p:sp>
        <p:nvSpPr>
          <p:cNvPr id="29" name="Text Placeholder 3">
            <a:extLst>
              <a:ext uri="{FF2B5EF4-FFF2-40B4-BE49-F238E27FC236}">
                <a16:creationId xmlns:a16="http://schemas.microsoft.com/office/drawing/2014/main" id="{C7C3A40F-8910-4893-AA13-4E72579F8C36}"/>
              </a:ext>
            </a:extLst>
          </p:cNvPr>
          <p:cNvSpPr txBox="1"/>
          <p:nvPr/>
        </p:nvSpPr>
        <p:spPr>
          <a:xfrm>
            <a:off x="317435" y="1008292"/>
            <a:ext cx="5401721" cy="5014776"/>
          </a:xfrm>
          <a:prstGeom prst="rect">
            <a:avLst/>
          </a:prstGeom>
        </p:spPr>
        <p:txBody>
          <a:bodyPr lIns="91440" tIns="45720" rIns="91440" bIns="45720" anchor="t">
            <a:noAutofit/>
          </a:bodyPr>
          <a:lstStyle>
            <a:lvl1pPr marL="190492" indent="-190492" algn="l" defTabSz="914363" rtl="0" eaLnBrk="1" latinLnBrk="0" hangingPunct="1">
              <a:lnSpc>
                <a:spcPct val="110000"/>
              </a:lnSpc>
              <a:spcBef>
                <a:spcPts val="500"/>
              </a:spcBef>
              <a:spcAft>
                <a:spcPct val="0"/>
              </a:spcAft>
              <a:buFont typeface="Arial" panose="020B0604020202020204" pitchFamily="34" charset="0"/>
              <a:buChar char="•"/>
              <a:defRPr sz="1667" b="0" i="0" kern="1200">
                <a:solidFill>
                  <a:schemeClr val="tx1"/>
                </a:solidFill>
                <a:latin typeface="+mn-lt"/>
                <a:ea typeface="DM Sans Medium" charset="0"/>
                <a:cs typeface="DM Sans Medium" charset="0"/>
              </a:defRPr>
            </a:lvl1pPr>
            <a:lvl2pPr marL="380985" indent="-190492" algn="l" defTabSz="914363" rtl="0" eaLnBrk="1" latinLnBrk="0" hangingPunct="1">
              <a:lnSpc>
                <a:spcPct val="110000"/>
              </a:lnSpc>
              <a:spcBef>
                <a:spcPts val="333"/>
              </a:spcBef>
              <a:spcAft>
                <a:spcPct val="0"/>
              </a:spcAft>
              <a:buFont typeface=".AppleSystemUIFont" charset="-120"/>
              <a:buChar char="-"/>
              <a:defRPr sz="1500" b="0" i="0" kern="1200">
                <a:solidFill>
                  <a:schemeClr val="tx1"/>
                </a:solidFill>
                <a:latin typeface="+mn-lt"/>
                <a:ea typeface="DM Sans Medium" charset="0"/>
                <a:cs typeface="DM Sans Medium" charset="0"/>
              </a:defRPr>
            </a:lvl2pPr>
            <a:lvl3pPr marL="571477" indent="-190492" algn="l" defTabSz="914363" rtl="0" eaLnBrk="1" latinLnBrk="0" hangingPunct="1">
              <a:lnSpc>
                <a:spcPct val="110000"/>
              </a:lnSpc>
              <a:spcBef>
                <a:spcPts val="333"/>
              </a:spcBef>
              <a:spcAft>
                <a:spcPct val="0"/>
              </a:spcAft>
              <a:buFont typeface="Arial" panose="020B0604020202020204" pitchFamily="34" charset="0"/>
              <a:buChar char="•"/>
              <a:defRPr sz="1500" b="0" i="0" kern="1200">
                <a:solidFill>
                  <a:schemeClr val="tx1"/>
                </a:solidFill>
                <a:latin typeface="+mn-lt"/>
                <a:ea typeface="DM Sans Medium" charset="0"/>
                <a:cs typeface="DM Sans Medium" charset="0"/>
              </a:defRPr>
            </a:lvl3pPr>
            <a:lvl4pPr marL="761970" indent="-190492" algn="l" defTabSz="914363" rtl="0" eaLnBrk="1" latinLnBrk="0" hangingPunct="1">
              <a:lnSpc>
                <a:spcPct val="110000"/>
              </a:lnSpc>
              <a:spcBef>
                <a:spcPts val="250"/>
              </a:spcBef>
              <a:spcAft>
                <a:spcPct val="0"/>
              </a:spcAft>
              <a:buFont typeface=".AppleSystemUIFont" charset="-120"/>
              <a:buChar char="-"/>
              <a:defRPr sz="1333" b="0" i="0" kern="1200">
                <a:solidFill>
                  <a:schemeClr val="tx1"/>
                </a:solidFill>
                <a:latin typeface="+mn-lt"/>
                <a:ea typeface="DM Sans Medium" charset="0"/>
                <a:cs typeface="DM Sans Medium" charset="0"/>
              </a:defRPr>
            </a:lvl4pPr>
            <a:lvl5pPr marL="952462" indent="-190492" algn="l" defTabSz="914363" rtl="0" eaLnBrk="1" latinLnBrk="0" hangingPunct="1">
              <a:lnSpc>
                <a:spcPct val="110000"/>
              </a:lnSpc>
              <a:spcBef>
                <a:spcPts val="250"/>
              </a:spcBef>
              <a:spcAft>
                <a:spcPct val="0"/>
              </a:spcAft>
              <a:buFont typeface="Arial" panose="020B0604020202020204" pitchFamily="34" charset="0"/>
              <a:buChar char="•"/>
              <a:defRPr sz="1333" b="0" i="0" kern="1200">
                <a:solidFill>
                  <a:schemeClr val="tx1"/>
                </a:solidFill>
                <a:latin typeface="+mn-lt"/>
                <a:ea typeface="DM Sans Medium" charset="0"/>
                <a:cs typeface="DM Sans Medium" charset="0"/>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00" rtl="0">
              <a:lnSpc>
                <a:spcPct val="100000"/>
              </a:lnSpc>
              <a:spcBef>
                <a:spcPct val="0"/>
              </a:spcBef>
              <a:buClr>
                <a:srgbClr val="0785F2"/>
              </a:buClr>
              <a:buNone/>
              <a:defRPr/>
            </a:pPr>
            <a:r>
              <a:rPr lang="es" sz="1500" b="1" i="0" u="none" strike="noStrike" dirty="0">
                <a:solidFill>
                  <a:srgbClr val="000000"/>
                </a:solidFill>
                <a:highlight>
                  <a:srgbClr val="000000">
                    <a:alpha val="0"/>
                  </a:srgbClr>
                </a:highlight>
                <a:latin typeface="DM Sans Medium"/>
                <a:ea typeface="+mn-ea"/>
                <a:cs typeface="+mn-cs"/>
              </a:rPr>
              <a:t>Prioridades de la comunidad</a:t>
            </a:r>
          </a:p>
          <a:p>
            <a:pPr marL="0" indent="0" defTabSz="914400">
              <a:lnSpc>
                <a:spcPct val="100000"/>
              </a:lnSpc>
              <a:spcBef>
                <a:spcPct val="0"/>
              </a:spcBef>
              <a:buNone/>
              <a:defRPr/>
            </a:pPr>
            <a:endParaRPr lang="en-US" sz="1500" b="1" dirty="0">
              <a:solidFill>
                <a:srgbClr val="000000"/>
              </a:solidFill>
              <a:latin typeface="DM Sans Medium"/>
              <a:ea typeface="+mn-ea"/>
              <a:cs typeface="+mn-cs"/>
            </a:endParaRPr>
          </a:p>
          <a:p>
            <a:pPr marL="189865" indent="-189865" defTabSz="914400" rtl="0">
              <a:lnSpc>
                <a:spcPct val="100000"/>
              </a:lnSpc>
              <a:spcBef>
                <a:spcPct val="0"/>
              </a:spcBef>
              <a:spcAft>
                <a:spcPts val="1200"/>
              </a:spcAft>
              <a:buClr>
                <a:srgbClr val="0785F2"/>
              </a:buClr>
              <a:defRPr/>
            </a:pPr>
            <a:r>
              <a:rPr lang="es" sz="1500" b="0" i="0" u="none" strike="noStrike" dirty="0">
                <a:solidFill>
                  <a:srgbClr val="000000"/>
                </a:solidFill>
                <a:highlight>
                  <a:srgbClr val="000000">
                    <a:alpha val="0"/>
                  </a:srgbClr>
                </a:highlight>
                <a:latin typeface="DM Sans Medium"/>
                <a:ea typeface="+mn-ea"/>
                <a:cs typeface="+mn-cs"/>
              </a:rPr>
              <a:t>El </a:t>
            </a:r>
            <a:r>
              <a:rPr lang="es" sz="1500" b="0" i="0" u="none" strike="noStrike" dirty="0">
                <a:solidFill>
                  <a:srgbClr val="0785F2"/>
                </a:solidFill>
                <a:highlight>
                  <a:srgbClr val="000000">
                    <a:alpha val="0"/>
                  </a:srgbClr>
                </a:highlight>
                <a:latin typeface="DM Sans Medium"/>
                <a:ea typeface="+mn-ea"/>
                <a:cs typeface="+mn-cs"/>
              </a:rPr>
              <a:t>transporte</a:t>
            </a:r>
            <a:r>
              <a:rPr lang="es" sz="1500" b="0" i="0" u="none" strike="noStrike" dirty="0">
                <a:solidFill>
                  <a:srgbClr val="000000"/>
                </a:solidFill>
                <a:highlight>
                  <a:srgbClr val="000000">
                    <a:alpha val="0"/>
                  </a:srgbClr>
                </a:highlight>
                <a:latin typeface="DM Sans Medium"/>
                <a:ea typeface="+mn-ea"/>
                <a:cs typeface="+mn-cs"/>
              </a:rPr>
              <a:t> es una prioridad clave que se ve amenazada por una serie de peligros naturales en múltiples planes de mitigación de riesgos. Es importante brindar protección dado el crecimiento del estado y brindar una respuesta rápida y evacuar.</a:t>
            </a:r>
          </a:p>
          <a:p>
            <a:pPr marL="189865" indent="-189865" defTabSz="914400" rtl="0">
              <a:lnSpc>
                <a:spcPct val="100000"/>
              </a:lnSpc>
              <a:spcBef>
                <a:spcPct val="0"/>
              </a:spcBef>
              <a:spcAft>
                <a:spcPts val="1200"/>
              </a:spcAft>
              <a:buClr>
                <a:srgbClr val="0785F2"/>
              </a:buClr>
              <a:defRPr/>
            </a:pPr>
            <a:r>
              <a:rPr lang="es" sz="1500" b="0" i="0" u="none" strike="noStrike" dirty="0">
                <a:solidFill>
                  <a:srgbClr val="000000"/>
                </a:solidFill>
                <a:highlight>
                  <a:srgbClr val="000000">
                    <a:alpha val="0"/>
                  </a:srgbClr>
                </a:highlight>
                <a:latin typeface="DM Sans Medium"/>
                <a:ea typeface="+mn-ea"/>
                <a:cs typeface="+mn-cs"/>
              </a:rPr>
              <a:t>Las </a:t>
            </a:r>
            <a:r>
              <a:rPr lang="es" sz="1500" b="0" i="0" u="none" strike="noStrike" dirty="0">
                <a:solidFill>
                  <a:srgbClr val="0785F2"/>
                </a:solidFill>
                <a:highlight>
                  <a:srgbClr val="000000">
                    <a:alpha val="0"/>
                  </a:srgbClr>
                </a:highlight>
                <a:latin typeface="DM Sans Medium"/>
                <a:ea typeface="+mn-ea"/>
                <a:cs typeface="+mn-cs"/>
              </a:rPr>
              <a:t>escuelas, bibliotecas y centros comunitarios</a:t>
            </a:r>
            <a:r>
              <a:rPr lang="es" sz="1500" b="0" i="0" u="none" strike="noStrike" dirty="0">
                <a:solidFill>
                  <a:srgbClr val="000000"/>
                </a:solidFill>
                <a:highlight>
                  <a:srgbClr val="000000">
                    <a:alpha val="0"/>
                  </a:srgbClr>
                </a:highlight>
                <a:latin typeface="DM Sans Medium"/>
                <a:ea typeface="+mn-ea"/>
                <a:cs typeface="+mn-cs"/>
              </a:rPr>
              <a:t> son altamente valorados a lo largo de todas las HMP. Sirven como lugares de refugio y de recuperación para las comunidades durante una catástrofe.</a:t>
            </a:r>
          </a:p>
          <a:p>
            <a:pPr marL="0" indent="0" defTabSz="914400" rtl="0">
              <a:lnSpc>
                <a:spcPct val="100000"/>
              </a:lnSpc>
              <a:spcBef>
                <a:spcPct val="0"/>
              </a:spcBef>
              <a:spcAft>
                <a:spcPts val="1200"/>
              </a:spcAft>
              <a:buClr>
                <a:srgbClr val="0785F2"/>
              </a:buClr>
              <a:buNone/>
              <a:defRPr/>
            </a:pPr>
            <a:r>
              <a:rPr lang="es" sz="1500" b="1" i="0" u="none" strike="noStrike" dirty="0">
                <a:solidFill>
                  <a:srgbClr val="000000"/>
                </a:solidFill>
                <a:highlight>
                  <a:srgbClr val="000000">
                    <a:alpha val="0"/>
                  </a:srgbClr>
                </a:highlight>
                <a:latin typeface="DM Sans Medium"/>
                <a:ea typeface="+mn-ea"/>
                <a:cs typeface="+mn-cs"/>
              </a:rPr>
              <a:t>Recomendaciones</a:t>
            </a:r>
          </a:p>
          <a:p>
            <a:pPr marL="189865" indent="-189865" defTabSz="914400" rtl="0">
              <a:lnSpc>
                <a:spcPct val="100000"/>
              </a:lnSpc>
              <a:spcBef>
                <a:spcPct val="0"/>
              </a:spcBef>
              <a:spcAft>
                <a:spcPts val="1200"/>
              </a:spcAft>
              <a:buClr>
                <a:srgbClr val="0785F2"/>
              </a:buClr>
              <a:defRPr/>
            </a:pPr>
            <a:r>
              <a:rPr lang="es" sz="1500" b="0" i="0" u="none" strike="noStrike" dirty="0">
                <a:solidFill>
                  <a:srgbClr val="000000"/>
                </a:solidFill>
                <a:highlight>
                  <a:srgbClr val="000000">
                    <a:alpha val="0"/>
                  </a:srgbClr>
                </a:highlight>
                <a:latin typeface="DM Sans Medium"/>
                <a:ea typeface="+mn-ea"/>
                <a:cs typeface="+mn-cs"/>
              </a:rPr>
              <a:t>Asegúrese de que las instalaciones críticas (hospitales, servicios públicos, edificios municipales) tengan </a:t>
            </a:r>
            <a:r>
              <a:rPr lang="es" sz="1500" b="0" i="0" u="none" strike="noStrike" dirty="0">
                <a:solidFill>
                  <a:srgbClr val="0785F2"/>
                </a:solidFill>
                <a:highlight>
                  <a:srgbClr val="000000">
                    <a:alpha val="0"/>
                  </a:srgbClr>
                </a:highlight>
                <a:latin typeface="DM Sans Medium"/>
                <a:ea typeface="+mn-ea"/>
                <a:cs typeface="+mn-cs"/>
              </a:rPr>
              <a:t>apoyos adecuados</a:t>
            </a:r>
            <a:r>
              <a:rPr lang="es" sz="1500" b="0" i="0" u="none" strike="noStrike" dirty="0">
                <a:solidFill>
                  <a:srgbClr val="000000"/>
                </a:solidFill>
                <a:highlight>
                  <a:srgbClr val="000000">
                    <a:alpha val="0"/>
                  </a:srgbClr>
                </a:highlight>
                <a:latin typeface="DM Sans Medium"/>
                <a:ea typeface="+mn-ea"/>
                <a:cs typeface="+mn-cs"/>
              </a:rPr>
              <a:t>.</a:t>
            </a:r>
          </a:p>
          <a:p>
            <a:pPr marL="189865" indent="-189865" defTabSz="914400" rtl="0">
              <a:lnSpc>
                <a:spcPct val="100000"/>
              </a:lnSpc>
              <a:spcBef>
                <a:spcPct val="0"/>
              </a:spcBef>
              <a:spcAft>
                <a:spcPts val="1200"/>
              </a:spcAft>
              <a:buClr>
                <a:srgbClr val="0785F2"/>
              </a:buClr>
              <a:defRPr/>
            </a:pPr>
            <a:r>
              <a:rPr lang="es" sz="1500" b="0" i="0" u="none" strike="noStrike" dirty="0">
                <a:solidFill>
                  <a:srgbClr val="000000"/>
                </a:solidFill>
                <a:highlight>
                  <a:srgbClr val="000000">
                    <a:alpha val="0"/>
                  </a:srgbClr>
                </a:highlight>
                <a:latin typeface="DM Sans Medium"/>
                <a:ea typeface="+mn-ea"/>
                <a:cs typeface="+mn-cs"/>
              </a:rPr>
              <a:t>Intente </a:t>
            </a:r>
            <a:r>
              <a:rPr lang="es" sz="1500" b="0" i="0" u="none" strike="noStrike" dirty="0">
                <a:solidFill>
                  <a:srgbClr val="0785F2"/>
                </a:solidFill>
                <a:highlight>
                  <a:srgbClr val="000000">
                    <a:alpha val="0"/>
                  </a:srgbClr>
                </a:highlight>
                <a:latin typeface="DM Sans Medium"/>
                <a:ea typeface="+mn-ea"/>
                <a:cs typeface="+mn-cs"/>
              </a:rPr>
              <a:t>implementar una planificación local </a:t>
            </a:r>
            <a:r>
              <a:rPr lang="es" sz="1500" b="0" i="0" u="none" strike="noStrike" dirty="0">
                <a:solidFill>
                  <a:srgbClr val="000000"/>
                </a:solidFill>
                <a:highlight>
                  <a:srgbClr val="000000">
                    <a:alpha val="0"/>
                  </a:srgbClr>
                </a:highlight>
                <a:latin typeface="DM Sans Medium"/>
                <a:ea typeface="+mn-ea"/>
                <a:cs typeface="+mn-cs"/>
              </a:rPr>
              <a:t>para garantizar que el personal de las instalaciones críticas tenga los conocimientos y los medios para operar cuando la instalación está bajo amenaza.</a:t>
            </a:r>
            <a:endParaRPr lang="en-US" dirty="0">
              <a:ea typeface="+mn-ea"/>
              <a:cs typeface="+mn-cs"/>
            </a:endParaRPr>
          </a:p>
          <a:p>
            <a:pPr marL="189865" indent="-189865" defTabSz="914400" rtl="0">
              <a:lnSpc>
                <a:spcPct val="100000"/>
              </a:lnSpc>
              <a:spcBef>
                <a:spcPct val="0"/>
              </a:spcBef>
              <a:spcAft>
                <a:spcPts val="1200"/>
              </a:spcAft>
              <a:buClr>
                <a:srgbClr val="0785F2"/>
              </a:buClr>
              <a:defRPr/>
            </a:pPr>
            <a:r>
              <a:rPr lang="es" sz="1500" b="0" i="0" u="none" strike="noStrike" dirty="0">
                <a:solidFill>
                  <a:srgbClr val="000000"/>
                </a:solidFill>
                <a:highlight>
                  <a:srgbClr val="000000">
                    <a:alpha val="0"/>
                  </a:srgbClr>
                </a:highlight>
                <a:latin typeface="DM Sans Medium"/>
                <a:ea typeface="+mn-ea"/>
                <a:cs typeface="+mn-cs"/>
              </a:rPr>
              <a:t>Lleve a cabo </a:t>
            </a:r>
            <a:r>
              <a:rPr lang="es" sz="1500" b="0" i="0" u="none" strike="noStrike" dirty="0">
                <a:solidFill>
                  <a:srgbClr val="0785F2"/>
                </a:solidFill>
                <a:highlight>
                  <a:srgbClr val="000000">
                    <a:alpha val="0"/>
                  </a:srgbClr>
                </a:highlight>
                <a:latin typeface="DM Sans Medium"/>
                <a:ea typeface="+mn-ea"/>
                <a:cs typeface="+mn-cs"/>
              </a:rPr>
              <a:t>estudios y modelos que prioricen las vulnerabilidades </a:t>
            </a:r>
            <a:r>
              <a:rPr lang="es" sz="1500" b="0" i="0" u="none" strike="noStrike" dirty="0">
                <a:solidFill>
                  <a:srgbClr val="000000"/>
                </a:solidFill>
                <a:highlight>
                  <a:srgbClr val="000000">
                    <a:alpha val="0"/>
                  </a:srgbClr>
                </a:highlight>
                <a:latin typeface="DM Sans Medium"/>
                <a:ea typeface="+mn-ea"/>
                <a:cs typeface="+mn-cs"/>
              </a:rPr>
              <a:t>de las instalaciones críticas.</a:t>
            </a:r>
          </a:p>
          <a:p>
            <a:pPr marL="145415" indent="-145415" defTabSz="914400">
              <a:lnSpc>
                <a:spcPct val="100000"/>
              </a:lnSpc>
              <a:spcBef>
                <a:spcPct val="0"/>
              </a:spcBef>
              <a:buClr>
                <a:srgbClr val="0785F2"/>
              </a:buClr>
              <a:defRPr/>
            </a:pPr>
            <a:endParaRPr lang="en-US" sz="1500" dirty="0">
              <a:solidFill>
                <a:srgbClr val="000000"/>
              </a:solidFill>
              <a:latin typeface="DM Sans Medium" pitchFamily="2" charset="77"/>
              <a:ea typeface="+mn-ea"/>
              <a:cs typeface="+mn-cs"/>
            </a:endParaRPr>
          </a:p>
          <a:p>
            <a:pPr marL="189865" indent="-189865"/>
            <a:endParaRPr lang="en-US" dirty="0"/>
          </a:p>
        </p:txBody>
      </p:sp>
    </p:spTree>
    <p:extLst>
      <p:ext uri="{BB962C8B-B14F-4D97-AF65-F5344CB8AC3E}">
        <p14:creationId xmlns:p14="http://schemas.microsoft.com/office/powerpoint/2010/main" val="430601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Autofit/>
          </a:bodyPr>
          <a:lstStyle/>
          <a:p>
            <a:pPr rtl="0"/>
            <a:r>
              <a:rPr lang="es" sz="700" b="0" i="0" u="none" strike="noStrike">
                <a:highlight>
                  <a:srgbClr val="000000">
                    <a:alpha val="0"/>
                  </a:srgbClr>
                </a:highlight>
                <a:latin typeface="DM Sans Medium"/>
              </a:rPr>
              <a:t>14</a:t>
            </a:r>
            <a:endParaRPr lang="en-US"/>
          </a:p>
        </p:txBody>
      </p:sp>
      <p:sp>
        <p:nvSpPr>
          <p:cNvPr id="39" name="Title 12">
            <a:extLst>
              <a:ext uri="{FF2B5EF4-FFF2-40B4-BE49-F238E27FC236}">
                <a16:creationId xmlns:a16="http://schemas.microsoft.com/office/drawing/2014/main" id="{FEB730A3-C66B-4673-69C1-5E1EAA1C9891}"/>
              </a:ext>
            </a:extLst>
          </p:cNvPr>
          <p:cNvSpPr>
            <a:spLocks noGrp="1"/>
          </p:cNvSpPr>
          <p:nvPr>
            <p:ph type="title"/>
          </p:nvPr>
        </p:nvSpPr>
        <p:spPr>
          <a:xfrm>
            <a:off x="444500" y="512923"/>
            <a:ext cx="4731752" cy="970366"/>
          </a:xfrm>
        </p:spPr>
        <p:txBody>
          <a:bodyPr>
            <a:noAutofit/>
          </a:bodyPr>
          <a:lstStyle/>
          <a:p>
            <a:pPr rtl="0"/>
            <a:r>
              <a:rPr lang="es" sz="2500" b="1" i="0" u="none" strike="noStrike" dirty="0">
                <a:highlight>
                  <a:srgbClr val="000000">
                    <a:alpha val="0"/>
                  </a:srgbClr>
                </a:highlight>
                <a:latin typeface="DM Sans"/>
              </a:rPr>
              <a:t>Índice de riesgo nacional de FEMA (0-100)</a:t>
            </a:r>
            <a:br>
              <a:rPr lang="es" sz="2500" b="1" i="0" u="none" strike="noStrike" dirty="0">
                <a:highlight>
                  <a:srgbClr val="000000">
                    <a:alpha val="0"/>
                  </a:srgbClr>
                </a:highlight>
                <a:latin typeface="DM Sans"/>
              </a:rPr>
            </a:br>
            <a:endParaRPr lang="en-US" dirty="0"/>
          </a:p>
        </p:txBody>
      </p:sp>
      <p:sp>
        <p:nvSpPr>
          <p:cNvPr id="40" name="Slide Number Placeholder 2">
            <a:extLst>
              <a:ext uri="{FF2B5EF4-FFF2-40B4-BE49-F238E27FC236}">
                <a16:creationId xmlns:a16="http://schemas.microsoft.com/office/drawing/2014/main" id="{776FCA31-B584-F0C0-2B19-9FC917B665A7}"/>
              </a:ext>
            </a:extLst>
          </p:cNvPr>
          <p:cNvSpPr txBox="1"/>
          <p:nvPr/>
        </p:nvSpPr>
        <p:spPr>
          <a:xfrm>
            <a:off x="9082315" y="6039034"/>
            <a:ext cx="2411186" cy="365125"/>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75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700" b="0" i="0" u="none" strike="noStrike">
                <a:highlight>
                  <a:srgbClr val="000000">
                    <a:alpha val="0"/>
                  </a:srgbClr>
                </a:highlight>
                <a:latin typeface="DM Sans Medium"/>
              </a:rPr>
              <a:t>14</a:t>
            </a:r>
            <a:endParaRPr lang="en-US"/>
          </a:p>
        </p:txBody>
      </p:sp>
      <p:sp>
        <p:nvSpPr>
          <p:cNvPr id="41" name="Text Placeholder 3">
            <a:extLst>
              <a:ext uri="{FF2B5EF4-FFF2-40B4-BE49-F238E27FC236}">
                <a16:creationId xmlns:a16="http://schemas.microsoft.com/office/drawing/2014/main" id="{512A8371-0DBC-5214-DA7D-17B938B3C29E}"/>
              </a:ext>
            </a:extLst>
          </p:cNvPr>
          <p:cNvSpPr txBox="1"/>
          <p:nvPr/>
        </p:nvSpPr>
        <p:spPr>
          <a:xfrm>
            <a:off x="363734" y="1499912"/>
            <a:ext cx="4716266" cy="3897522"/>
          </a:xfrm>
          <a:prstGeom prst="rect">
            <a:avLst/>
          </a:prstGeom>
        </p:spPr>
        <p:txBody>
          <a:bodyPr lIns="91440" tIns="45720" rIns="91440" bIns="45720" anchor="t">
            <a:noAutofit/>
          </a:bodyPr>
          <a:lstStyle>
            <a:lvl1pPr marL="190492" indent="-190492" algn="l" defTabSz="914363" rtl="0" eaLnBrk="1" latinLnBrk="0" hangingPunct="1">
              <a:lnSpc>
                <a:spcPct val="110000"/>
              </a:lnSpc>
              <a:spcBef>
                <a:spcPts val="500"/>
              </a:spcBef>
              <a:spcAft>
                <a:spcPct val="0"/>
              </a:spcAft>
              <a:buFont typeface="Arial" panose="020B0604020202020204" pitchFamily="34" charset="0"/>
              <a:buChar char="•"/>
              <a:defRPr sz="1667" b="0" i="0" kern="1200">
                <a:solidFill>
                  <a:schemeClr val="tx1"/>
                </a:solidFill>
                <a:latin typeface="+mn-lt"/>
                <a:ea typeface="DM Sans Medium" charset="0"/>
                <a:cs typeface="DM Sans Medium" charset="0"/>
              </a:defRPr>
            </a:lvl1pPr>
            <a:lvl2pPr marL="380985" indent="-190492" algn="l" defTabSz="914363" rtl="0" eaLnBrk="1" latinLnBrk="0" hangingPunct="1">
              <a:lnSpc>
                <a:spcPct val="110000"/>
              </a:lnSpc>
              <a:spcBef>
                <a:spcPts val="333"/>
              </a:spcBef>
              <a:spcAft>
                <a:spcPct val="0"/>
              </a:spcAft>
              <a:buFont typeface=".AppleSystemUIFont" charset="-120"/>
              <a:buChar char="-"/>
              <a:defRPr sz="1500" b="0" i="0" kern="1200">
                <a:solidFill>
                  <a:schemeClr val="tx1"/>
                </a:solidFill>
                <a:latin typeface="+mn-lt"/>
                <a:ea typeface="DM Sans Medium" charset="0"/>
                <a:cs typeface="DM Sans Medium" charset="0"/>
              </a:defRPr>
            </a:lvl2pPr>
            <a:lvl3pPr marL="571477" indent="-190492" algn="l" defTabSz="914363" rtl="0" eaLnBrk="1" latinLnBrk="0" hangingPunct="1">
              <a:lnSpc>
                <a:spcPct val="110000"/>
              </a:lnSpc>
              <a:spcBef>
                <a:spcPts val="333"/>
              </a:spcBef>
              <a:spcAft>
                <a:spcPct val="0"/>
              </a:spcAft>
              <a:buFont typeface="Arial" panose="020B0604020202020204" pitchFamily="34" charset="0"/>
              <a:buChar char="•"/>
              <a:defRPr sz="1500" b="0" i="0" kern="1200">
                <a:solidFill>
                  <a:schemeClr val="tx1"/>
                </a:solidFill>
                <a:latin typeface="+mn-lt"/>
                <a:ea typeface="DM Sans Medium" charset="0"/>
                <a:cs typeface="DM Sans Medium" charset="0"/>
              </a:defRPr>
            </a:lvl3pPr>
            <a:lvl4pPr marL="761970" indent="-190492" algn="l" defTabSz="914363" rtl="0" eaLnBrk="1" latinLnBrk="0" hangingPunct="1">
              <a:lnSpc>
                <a:spcPct val="110000"/>
              </a:lnSpc>
              <a:spcBef>
                <a:spcPts val="250"/>
              </a:spcBef>
              <a:spcAft>
                <a:spcPct val="0"/>
              </a:spcAft>
              <a:buFont typeface=".AppleSystemUIFont" charset="-120"/>
              <a:buChar char="-"/>
              <a:defRPr sz="1333" b="0" i="0" kern="1200">
                <a:solidFill>
                  <a:schemeClr val="tx1"/>
                </a:solidFill>
                <a:latin typeface="+mn-lt"/>
                <a:ea typeface="DM Sans Medium" charset="0"/>
                <a:cs typeface="DM Sans Medium" charset="0"/>
              </a:defRPr>
            </a:lvl4pPr>
            <a:lvl5pPr marL="952462" indent="-190492" algn="l" defTabSz="914363" rtl="0" eaLnBrk="1" latinLnBrk="0" hangingPunct="1">
              <a:lnSpc>
                <a:spcPct val="110000"/>
              </a:lnSpc>
              <a:spcBef>
                <a:spcPts val="250"/>
              </a:spcBef>
              <a:spcAft>
                <a:spcPct val="0"/>
              </a:spcAft>
              <a:buFont typeface="Arial" panose="020B0604020202020204" pitchFamily="34" charset="0"/>
              <a:buChar char="•"/>
              <a:defRPr sz="1333" b="0" i="0" kern="1200">
                <a:solidFill>
                  <a:schemeClr val="tx1"/>
                </a:solidFill>
                <a:latin typeface="+mn-lt"/>
                <a:ea typeface="DM Sans Medium" charset="0"/>
                <a:cs typeface="DM Sans Medium" charset="0"/>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rtl="0">
              <a:spcBef>
                <a:spcPct val="0"/>
              </a:spcBef>
              <a:spcAft>
                <a:spcPct val="0"/>
              </a:spcAft>
              <a:buNone/>
            </a:pPr>
            <a:r>
              <a:rPr lang="es" sz="1600" b="0" i="0" u="none" strike="noStrike" dirty="0">
                <a:highlight>
                  <a:srgbClr val="000000">
                    <a:alpha val="0"/>
                  </a:srgbClr>
                </a:highlight>
                <a:latin typeface="DM Sans Bold"/>
              </a:rPr>
              <a:t>Municipalidad de Anchorage</a:t>
            </a:r>
            <a:r>
              <a:rPr lang="es" sz="1600" b="0" i="0" u="none" strike="noStrike" dirty="0">
                <a:highlight>
                  <a:srgbClr val="000000">
                    <a:alpha val="0"/>
                  </a:srgbClr>
                </a:highlight>
                <a:latin typeface="DM Sans Medium"/>
              </a:rPr>
              <a:t> </a:t>
            </a:r>
            <a:r>
              <a:rPr lang="es" sz="1600" b="1" i="0" u="none" strike="noStrike" dirty="0">
                <a:highlight>
                  <a:srgbClr val="000000">
                    <a:alpha val="0"/>
                  </a:srgbClr>
                </a:highlight>
                <a:latin typeface="Calibri"/>
                <a:ea typeface="Calibri"/>
              </a:rPr>
              <a:t>– </a:t>
            </a:r>
            <a:r>
              <a:rPr lang="es" sz="2800" b="1" i="0" u="none" strike="noStrike" dirty="0">
                <a:solidFill>
                  <a:srgbClr val="F2DC79"/>
                </a:solidFill>
                <a:highlight>
                  <a:srgbClr val="000000">
                    <a:alpha val="0"/>
                  </a:srgbClr>
                </a:highlight>
                <a:latin typeface="Open Sans"/>
              </a:rPr>
              <a:t>17</a:t>
            </a:r>
            <a:endParaRPr lang="en-US" sz="2800" b="1" dirty="0">
              <a:solidFill>
                <a:srgbClr val="F2DC79"/>
              </a:solidFill>
              <a:latin typeface="Open Sans"/>
              <a:ea typeface="Calibri" panose="020F0502020204030204" pitchFamily="34" charset="0"/>
            </a:endParaRPr>
          </a:p>
          <a:p>
            <a:pPr marL="380365" lvl="1" indent="-189865" rtl="0">
              <a:spcBef>
                <a:spcPct val="0"/>
              </a:spcBef>
            </a:pPr>
            <a:r>
              <a:rPr lang="es" sz="1400" b="0" i="0" u="none" strike="noStrike" dirty="0">
                <a:highlight>
                  <a:srgbClr val="000000">
                    <a:alpha val="0"/>
                  </a:srgbClr>
                </a:highlight>
                <a:latin typeface="DM Sans Medium"/>
              </a:rPr>
              <a:t>Avalancha</a:t>
            </a:r>
            <a:r>
              <a:rPr lang="es" sz="1400" b="0" i="0" u="none" strike="noStrike" dirty="0">
                <a:highlight>
                  <a:srgbClr val="000000">
                    <a:alpha val="0"/>
                  </a:srgbClr>
                </a:highlight>
                <a:latin typeface="DM Sans Medium"/>
                <a:ea typeface="Calibri"/>
              </a:rPr>
              <a:t>– </a:t>
            </a:r>
            <a:r>
              <a:rPr lang="es" sz="1400" b="0" i="0" u="none" strike="noStrike" dirty="0">
                <a:highlight>
                  <a:srgbClr val="000000">
                    <a:alpha val="0"/>
                  </a:srgbClr>
                </a:highlight>
                <a:latin typeface="DM Sans Bold"/>
              </a:rPr>
              <a:t>37</a:t>
            </a:r>
            <a:endParaRPr lang="en-US" sz="1400" dirty="0">
              <a:effectLst/>
              <a:latin typeface="+mj-lt"/>
              <a:ea typeface="Calibri" panose="020F0502020204030204" pitchFamily="34" charset="0"/>
            </a:endParaRPr>
          </a:p>
          <a:p>
            <a:pPr marL="380365" lvl="1" indent="-189865" rtl="0">
              <a:spcBef>
                <a:spcPct val="0"/>
              </a:spcBef>
            </a:pPr>
            <a:r>
              <a:rPr lang="es" sz="1400" b="0" i="0" u="none" strike="noStrike" dirty="0">
                <a:highlight>
                  <a:srgbClr val="000000">
                    <a:alpha val="0"/>
                  </a:srgbClr>
                </a:highlight>
                <a:latin typeface="DM Sans Medium"/>
              </a:rPr>
              <a:t>Terremoto –</a:t>
            </a:r>
            <a:r>
              <a:rPr lang="es" sz="1400" b="0" i="0" u="none" strike="noStrike" dirty="0">
                <a:highlight>
                  <a:srgbClr val="000000">
                    <a:alpha val="0"/>
                  </a:srgbClr>
                </a:highlight>
                <a:latin typeface="DM Sans Bold"/>
              </a:rPr>
              <a:t> 18</a:t>
            </a:r>
          </a:p>
          <a:p>
            <a:pPr marL="380365" lvl="1" indent="-189865" rtl="0">
              <a:spcBef>
                <a:spcPct val="0"/>
              </a:spcBef>
            </a:pPr>
            <a:r>
              <a:rPr lang="es" sz="1400" b="0" i="0" u="none" strike="noStrike" dirty="0">
                <a:highlight>
                  <a:srgbClr val="000000">
                    <a:alpha val="0"/>
                  </a:srgbClr>
                </a:highlight>
                <a:latin typeface="DM Sans Medium"/>
              </a:rPr>
              <a:t>Clima invernal – </a:t>
            </a:r>
            <a:r>
              <a:rPr lang="es" sz="1400" b="0" i="0" u="none" strike="noStrike" dirty="0">
                <a:highlight>
                  <a:srgbClr val="000000">
                    <a:alpha val="0"/>
                  </a:srgbClr>
                </a:highlight>
                <a:latin typeface="DM Sans Bold"/>
              </a:rPr>
              <a:t>8</a:t>
            </a:r>
          </a:p>
          <a:p>
            <a:pPr marL="190500" lvl="1" indent="0" rtl="0">
              <a:spcBef>
                <a:spcPct val="0"/>
              </a:spcBef>
              <a:buNone/>
            </a:pPr>
            <a:r>
              <a:rPr lang="es" sz="1400" b="0" i="0" u="none" strike="noStrike" dirty="0">
                <a:solidFill>
                  <a:srgbClr val="0785F2"/>
                </a:solidFill>
                <a:highlight>
                  <a:srgbClr val="000000">
                    <a:alpha val="0"/>
                  </a:srgbClr>
                </a:highlight>
                <a:latin typeface="DM Sans Medium"/>
              </a:rPr>
              <a:t>* Mayor riesgo que el 89% de los condados de EE. UU.</a:t>
            </a:r>
          </a:p>
          <a:p>
            <a:pPr marL="0" indent="0" rtl="0">
              <a:spcBef>
                <a:spcPct val="0"/>
              </a:spcBef>
              <a:buNone/>
            </a:pPr>
            <a:r>
              <a:rPr lang="es" sz="1600" b="0" i="0" u="none" strike="noStrike" dirty="0">
                <a:highlight>
                  <a:srgbClr val="000000">
                    <a:alpha val="0"/>
                  </a:srgbClr>
                </a:highlight>
                <a:latin typeface="DM Sans Bold"/>
              </a:rPr>
              <a:t>Borough de la Península de Kenai </a:t>
            </a:r>
            <a:r>
              <a:rPr lang="es" sz="1600" b="0" i="0" u="none" strike="noStrike" dirty="0">
                <a:highlight>
                  <a:srgbClr val="000000">
                    <a:alpha val="0"/>
                  </a:srgbClr>
                </a:highlight>
                <a:latin typeface="DM Sans Medium"/>
              </a:rPr>
              <a:t>- </a:t>
            </a:r>
            <a:r>
              <a:rPr lang="es" sz="2800" b="1" i="0" u="none" strike="noStrike" dirty="0">
                <a:solidFill>
                  <a:srgbClr val="F2DC79"/>
                </a:solidFill>
                <a:highlight>
                  <a:srgbClr val="000000">
                    <a:alpha val="0"/>
                  </a:srgbClr>
                </a:highlight>
                <a:latin typeface="Open Sans"/>
              </a:rPr>
              <a:t>14</a:t>
            </a:r>
            <a:endParaRPr lang="en-US" sz="2800" dirty="0">
              <a:solidFill>
                <a:srgbClr val="F2DC79"/>
              </a:solidFill>
              <a:latin typeface="Open Sans"/>
            </a:endParaRPr>
          </a:p>
          <a:p>
            <a:pPr marL="380365" lvl="1" indent="-189865" rtl="0">
              <a:spcBef>
                <a:spcPct val="0"/>
              </a:spcBef>
            </a:pPr>
            <a:r>
              <a:rPr lang="es" sz="1400" b="0" i="0" u="none" strike="noStrike" dirty="0">
                <a:highlight>
                  <a:srgbClr val="000000">
                    <a:alpha val="0"/>
                  </a:srgbClr>
                </a:highlight>
                <a:latin typeface="DM Sans Medium"/>
              </a:rPr>
              <a:t>Avalancha– </a:t>
            </a:r>
            <a:r>
              <a:rPr lang="es" sz="1400" b="0" i="0" u="none" strike="noStrike" dirty="0">
                <a:highlight>
                  <a:srgbClr val="000000">
                    <a:alpha val="0"/>
                  </a:srgbClr>
                </a:highlight>
                <a:latin typeface="DM Sans Bold"/>
              </a:rPr>
              <a:t>60</a:t>
            </a:r>
          </a:p>
          <a:p>
            <a:pPr marL="380365" lvl="1" indent="-189865" rtl="0">
              <a:spcBef>
                <a:spcPct val="0"/>
              </a:spcBef>
            </a:pPr>
            <a:r>
              <a:rPr lang="es" sz="1400" b="0" i="0" u="none" strike="noStrike" dirty="0">
                <a:highlight>
                  <a:srgbClr val="000000">
                    <a:alpha val="0"/>
                  </a:srgbClr>
                </a:highlight>
                <a:latin typeface="DM Sans Medium"/>
              </a:rPr>
              <a:t>Actividad volcánica – </a:t>
            </a:r>
            <a:r>
              <a:rPr lang="es" sz="1400" b="0" i="0" u="none" strike="noStrike" dirty="0">
                <a:highlight>
                  <a:srgbClr val="000000">
                    <a:alpha val="0"/>
                  </a:srgbClr>
                </a:highlight>
                <a:latin typeface="DM Sans Bold"/>
              </a:rPr>
              <a:t>55</a:t>
            </a:r>
          </a:p>
          <a:p>
            <a:pPr marL="380365" lvl="1" indent="-189865" rtl="0">
              <a:spcBef>
                <a:spcPct val="0"/>
              </a:spcBef>
            </a:pPr>
            <a:r>
              <a:rPr lang="es" sz="1400" b="0" i="0" u="none" strike="noStrike" dirty="0">
                <a:highlight>
                  <a:srgbClr val="000000">
                    <a:alpha val="0"/>
                  </a:srgbClr>
                </a:highlight>
                <a:latin typeface="DM Sans Medium"/>
              </a:rPr>
              <a:t>Tsunami – </a:t>
            </a:r>
            <a:r>
              <a:rPr lang="es" sz="1400" b="0" i="0" u="none" strike="noStrike" dirty="0">
                <a:highlight>
                  <a:srgbClr val="000000">
                    <a:alpha val="0"/>
                  </a:srgbClr>
                </a:highlight>
                <a:latin typeface="DM Sans Bold"/>
              </a:rPr>
              <a:t>18</a:t>
            </a:r>
          </a:p>
          <a:p>
            <a:pPr marL="190500" lvl="1" indent="0" rtl="0">
              <a:spcBef>
                <a:spcPct val="0"/>
              </a:spcBef>
              <a:buNone/>
            </a:pPr>
            <a:r>
              <a:rPr lang="es" sz="1400" b="0" i="0" u="none" strike="noStrike" dirty="0">
                <a:solidFill>
                  <a:srgbClr val="0785F2"/>
                </a:solidFill>
                <a:highlight>
                  <a:srgbClr val="000000">
                    <a:alpha val="0"/>
                  </a:srgbClr>
                </a:highlight>
                <a:latin typeface="DM Sans Medium"/>
                <a:ea typeface="+mn-lt"/>
                <a:cs typeface="+mn-lt"/>
              </a:rPr>
              <a:t>* Mayor riesgo que el 81% de los condados de EE. UU.</a:t>
            </a:r>
            <a:endParaRPr lang="en-US" sz="1400" dirty="0">
              <a:solidFill>
                <a:schemeClr val="accent5"/>
              </a:solidFill>
            </a:endParaRPr>
          </a:p>
          <a:p>
            <a:pPr marL="0" marR="0" indent="0" rtl="0">
              <a:spcBef>
                <a:spcPct val="0"/>
              </a:spcBef>
              <a:spcAft>
                <a:spcPct val="0"/>
              </a:spcAft>
              <a:buNone/>
            </a:pPr>
            <a:r>
              <a:rPr lang="es" sz="1600" b="0" i="0" u="none" strike="noStrike" dirty="0">
                <a:highlight>
                  <a:srgbClr val="000000">
                    <a:alpha val="0"/>
                  </a:srgbClr>
                </a:highlight>
                <a:latin typeface="DM Sans Bold"/>
              </a:rPr>
              <a:t>Borough Matanuska-Susitna</a:t>
            </a:r>
            <a:r>
              <a:rPr lang="es" sz="1600" b="0" i="0" u="none" strike="noStrike" dirty="0">
                <a:highlight>
                  <a:srgbClr val="000000">
                    <a:alpha val="0"/>
                  </a:srgbClr>
                </a:highlight>
                <a:latin typeface="DM Sans Medium"/>
              </a:rPr>
              <a:t>- </a:t>
            </a:r>
            <a:r>
              <a:rPr lang="es" sz="2800" b="1" i="0" u="none" strike="noStrike" dirty="0">
                <a:solidFill>
                  <a:srgbClr val="6FACD0"/>
                </a:solidFill>
                <a:highlight>
                  <a:srgbClr val="000000">
                    <a:alpha val="0"/>
                  </a:srgbClr>
                </a:highlight>
                <a:latin typeface="Open Sans"/>
              </a:rPr>
              <a:t>10</a:t>
            </a:r>
            <a:endParaRPr lang="en-US" sz="2800" b="1" i="0" dirty="0">
              <a:solidFill>
                <a:srgbClr val="6FACD0"/>
              </a:solidFill>
              <a:effectLst/>
              <a:latin typeface="Open Sans"/>
            </a:endParaRPr>
          </a:p>
          <a:p>
            <a:pPr marL="380365" lvl="1" indent="-189865" rtl="0">
              <a:spcBef>
                <a:spcPct val="0"/>
              </a:spcBef>
            </a:pPr>
            <a:r>
              <a:rPr lang="es" sz="1400" b="0" i="0" u="none" strike="noStrike" dirty="0">
                <a:highlight>
                  <a:srgbClr val="000000">
                    <a:alpha val="0"/>
                  </a:srgbClr>
                </a:highlight>
                <a:latin typeface="DM Sans Medium"/>
              </a:rPr>
              <a:t>Avalancha– </a:t>
            </a:r>
            <a:r>
              <a:rPr lang="es" sz="1400" b="0" i="0" u="none" strike="noStrike" dirty="0">
                <a:highlight>
                  <a:srgbClr val="000000">
                    <a:alpha val="0"/>
                  </a:srgbClr>
                </a:highlight>
                <a:latin typeface="DM Sans Bold"/>
              </a:rPr>
              <a:t>38</a:t>
            </a:r>
          </a:p>
          <a:p>
            <a:pPr marL="380365" lvl="1" indent="-189865" rtl="0">
              <a:spcBef>
                <a:spcPct val="0"/>
              </a:spcBef>
            </a:pPr>
            <a:r>
              <a:rPr lang="es" sz="1400" b="0" i="0" u="none" strike="noStrike" dirty="0">
                <a:highlight>
                  <a:srgbClr val="000000">
                    <a:alpha val="0"/>
                  </a:srgbClr>
                </a:highlight>
                <a:latin typeface="DM Sans Medium"/>
              </a:rPr>
              <a:t>Terremoto –</a:t>
            </a:r>
            <a:r>
              <a:rPr lang="es" sz="1400" b="0" i="0" u="none" strike="noStrike" dirty="0">
                <a:highlight>
                  <a:srgbClr val="000000">
                    <a:alpha val="0"/>
                  </a:srgbClr>
                </a:highlight>
                <a:latin typeface="DM Sans Bold"/>
              </a:rPr>
              <a:t> 10</a:t>
            </a:r>
          </a:p>
          <a:p>
            <a:pPr marL="380365" lvl="1" indent="-189865" rtl="0">
              <a:spcBef>
                <a:spcPct val="0"/>
              </a:spcBef>
            </a:pPr>
            <a:r>
              <a:rPr lang="es" sz="1400" b="0" i="0" u="none" strike="noStrike" dirty="0">
                <a:highlight>
                  <a:srgbClr val="000000">
                    <a:alpha val="0"/>
                  </a:srgbClr>
                </a:highlight>
                <a:latin typeface="DM Sans Medium"/>
              </a:rPr>
              <a:t>Inundación fluvial– </a:t>
            </a:r>
            <a:r>
              <a:rPr lang="es" sz="1400" b="0" i="0" u="none" strike="noStrike" dirty="0">
                <a:highlight>
                  <a:srgbClr val="000000">
                    <a:alpha val="0"/>
                  </a:srgbClr>
                </a:highlight>
                <a:latin typeface="DM Sans Bold"/>
              </a:rPr>
              <a:t>4</a:t>
            </a:r>
          </a:p>
          <a:p>
            <a:pPr marL="190500" lvl="1" indent="0" rtl="0">
              <a:spcBef>
                <a:spcPct val="0"/>
              </a:spcBef>
              <a:buNone/>
            </a:pPr>
            <a:r>
              <a:rPr lang="es" sz="1400" b="0" i="0" u="none" strike="noStrike" dirty="0">
                <a:solidFill>
                  <a:srgbClr val="0785F2"/>
                </a:solidFill>
                <a:highlight>
                  <a:srgbClr val="000000">
                    <a:alpha val="0"/>
                  </a:srgbClr>
                </a:highlight>
                <a:latin typeface="DM Sans Medium"/>
                <a:ea typeface="+mn-lt"/>
                <a:cs typeface="+mn-lt"/>
              </a:rPr>
              <a:t>* Mayor riesgo que el 54% de los condados de EE. UU.</a:t>
            </a:r>
            <a:endParaRPr lang="en-US" sz="1400" dirty="0">
              <a:solidFill>
                <a:schemeClr val="accent5"/>
              </a:solidFill>
              <a:effectLst/>
              <a:latin typeface="DM Sans Bold"/>
              <a:ea typeface="Calibri" panose="020F0502020204030204" pitchFamily="34" charset="0"/>
            </a:endParaRPr>
          </a:p>
          <a:p>
            <a:pPr marL="0" indent="0" algn="r">
              <a:spcBef>
                <a:spcPct val="0"/>
              </a:spcBef>
              <a:buNone/>
            </a:pPr>
            <a:endParaRPr lang="en-US" sz="1600" dirty="0">
              <a:latin typeface="Calibri" panose="020F0502020204030204" pitchFamily="34" charset="0"/>
            </a:endParaRPr>
          </a:p>
          <a:p>
            <a:pPr marL="189865" indent="-189865"/>
            <a:endParaRPr lang="en-US" sz="1400" dirty="0"/>
          </a:p>
        </p:txBody>
      </p:sp>
      <p:pic>
        <p:nvPicPr>
          <p:cNvPr id="4" name="Picture 3">
            <a:extLst>
              <a:ext uri="{FF2B5EF4-FFF2-40B4-BE49-F238E27FC236}">
                <a16:creationId xmlns:a16="http://schemas.microsoft.com/office/drawing/2014/main" id="{2953E2EC-C421-4A72-43DA-6A4CE7B82347}"/>
              </a:ext>
            </a:extLst>
          </p:cNvPr>
          <p:cNvPicPr>
            <a:picLocks noChangeAspect="1"/>
          </p:cNvPicPr>
          <p:nvPr/>
        </p:nvPicPr>
        <p:blipFill>
          <a:blip r:embed="rId4"/>
          <a:stretch>
            <a:fillRect/>
          </a:stretch>
        </p:blipFill>
        <p:spPr>
          <a:xfrm>
            <a:off x="5080000" y="249077"/>
            <a:ext cx="7112000" cy="6096000"/>
          </a:xfrm>
          <a:prstGeom prst="rect">
            <a:avLst/>
          </a:prstGeom>
        </p:spPr>
      </p:pic>
    </p:spTree>
    <p:extLst>
      <p:ext uri="{BB962C8B-B14F-4D97-AF65-F5344CB8AC3E}">
        <p14:creationId xmlns:p14="http://schemas.microsoft.com/office/powerpoint/2010/main" val="3983779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95251"/>
            <a:ext cx="11255433" cy="762000"/>
          </a:xfrm>
        </p:spPr>
        <p:txBody>
          <a:bodyPr>
            <a:noAutofit/>
          </a:bodyPr>
          <a:lstStyle/>
          <a:p>
            <a:pPr algn="ctr" rtl="0"/>
            <a:r>
              <a:rPr lang="es" sz="2400" b="1" i="0" u="none" strike="noStrike" dirty="0">
                <a:highlight>
                  <a:srgbClr val="000000">
                    <a:alpha val="0"/>
                  </a:srgbClr>
                </a:highlight>
                <a:latin typeface="DM Sans"/>
              </a:rPr>
              <a:t> Necesidades de mitigación identificadas en el análisis de peligros con ejemplos de actividades</a:t>
            </a:r>
            <a:endParaRPr lang="en-US" sz="2400" dirty="0"/>
          </a:p>
        </p:txBody>
      </p:sp>
      <p:sp>
        <p:nvSpPr>
          <p:cNvPr id="3" name="Slide Number Placeholder 2"/>
          <p:cNvSpPr>
            <a:spLocks noGrp="1"/>
          </p:cNvSpPr>
          <p:nvPr>
            <p:ph type="sldNum" sz="quarter" idx="12"/>
          </p:nvPr>
        </p:nvSpPr>
        <p:spPr/>
        <p:txBody>
          <a:bodyPr>
            <a:noAutofit/>
          </a:bodyPr>
          <a:lstStyle/>
          <a:p>
            <a:pPr rtl="0"/>
            <a:r>
              <a:rPr lang="es" sz="700" b="0" i="0" u="none" strike="noStrike">
                <a:highlight>
                  <a:srgbClr val="000000">
                    <a:alpha val="0"/>
                  </a:srgbClr>
                </a:highlight>
                <a:latin typeface="DM Sans Medium"/>
              </a:rPr>
              <a:t>15</a:t>
            </a:r>
            <a:endParaRPr lang="en-US"/>
          </a:p>
        </p:txBody>
      </p:sp>
      <p:sp>
        <p:nvSpPr>
          <p:cNvPr id="8" name="Text Placeholder 7"/>
          <p:cNvSpPr>
            <a:spLocks noGrp="1"/>
          </p:cNvSpPr>
          <p:nvPr>
            <p:ph type="body" sz="quarter" idx="25"/>
          </p:nvPr>
        </p:nvSpPr>
        <p:spPr>
          <a:xfrm>
            <a:off x="853910" y="2078713"/>
            <a:ext cx="2881086" cy="1293825"/>
          </a:xfrm>
        </p:spPr>
        <p:txBody>
          <a:bodyPr vert="horz" lIns="0" tIns="45720" rIns="0" bIns="45720" rtlCol="0" anchor="t">
            <a:noAutofit/>
          </a:bodyPr>
          <a:lstStyle/>
          <a:p>
            <a:pPr marL="189865" indent="-189865" rtl="0">
              <a:spcBef>
                <a:spcPts val="1000"/>
              </a:spcBef>
              <a:buFont typeface="Arial" panose="020B0604020202020204" pitchFamily="34" charset="0"/>
              <a:buChar char="•"/>
              <a:defRPr/>
            </a:pPr>
            <a:r>
              <a:rPr lang="es" sz="1100" b="0" i="0" u="none" strike="noStrike" dirty="0">
                <a:highlight>
                  <a:srgbClr val="000000">
                    <a:alpha val="0"/>
                  </a:srgbClr>
                </a:highlight>
                <a:latin typeface="DM Sans Medium"/>
              </a:rPr>
              <a:t>Aplicar </a:t>
            </a:r>
            <a:r>
              <a:rPr lang="es" sz="1100" b="0" i="0" u="none" strike="noStrike" dirty="0">
                <a:solidFill>
                  <a:srgbClr val="0785F2"/>
                </a:solidFill>
                <a:highlight>
                  <a:srgbClr val="000000">
                    <a:alpha val="0"/>
                  </a:srgbClr>
                </a:highlight>
                <a:latin typeface="DM Sans Medium"/>
              </a:rPr>
              <a:t>nuevas leyes de zonificación </a:t>
            </a:r>
            <a:r>
              <a:rPr lang="es" sz="1100" b="0" i="0" u="none" strike="noStrike" dirty="0">
                <a:highlight>
                  <a:srgbClr val="000000">
                    <a:alpha val="0"/>
                  </a:srgbClr>
                </a:highlight>
                <a:latin typeface="DM Sans Medium"/>
              </a:rPr>
              <a:t>y adoptar </a:t>
            </a:r>
            <a:r>
              <a:rPr lang="es" sz="1100" b="0" i="0" u="none" strike="noStrike" dirty="0">
                <a:solidFill>
                  <a:srgbClr val="0785F2"/>
                </a:solidFill>
                <a:highlight>
                  <a:srgbClr val="000000">
                    <a:alpha val="0"/>
                  </a:srgbClr>
                </a:highlight>
                <a:latin typeface="DM Sans Medium"/>
              </a:rPr>
              <a:t>normas de planificación más estrictas</a:t>
            </a:r>
            <a:endParaRPr lang="en-US" dirty="0">
              <a:solidFill>
                <a:schemeClr val="accent5"/>
              </a:solidFill>
            </a:endParaRPr>
          </a:p>
          <a:p>
            <a:pPr marL="189865" indent="-189865" rtl="0">
              <a:spcBef>
                <a:spcPts val="1000"/>
              </a:spcBef>
              <a:buFont typeface="Arial" panose="020B0604020202020204" pitchFamily="34" charset="0"/>
              <a:buChar char="•"/>
              <a:defRPr/>
            </a:pPr>
            <a:r>
              <a:rPr lang="es" sz="1100" b="0" i="0" u="none" strike="noStrike" dirty="0">
                <a:solidFill>
                  <a:srgbClr val="000000"/>
                </a:solidFill>
                <a:highlight>
                  <a:srgbClr val="000000">
                    <a:alpha val="0"/>
                  </a:srgbClr>
                </a:highlight>
                <a:latin typeface="DM Sans Medium"/>
              </a:rPr>
              <a:t>Hacer que las comunidades locales adopten las normas más recientes del </a:t>
            </a:r>
            <a:r>
              <a:rPr lang="es" sz="1100" b="0" i="0" u="none" strike="noStrike" dirty="0">
                <a:solidFill>
                  <a:srgbClr val="0785F2"/>
                </a:solidFill>
                <a:highlight>
                  <a:srgbClr val="000000">
                    <a:alpha val="0"/>
                  </a:srgbClr>
                </a:highlight>
                <a:latin typeface="DM Sans Medium"/>
              </a:rPr>
              <a:t>Código Internacional de la Construcción (IBC, por sus siglas en inglés) </a:t>
            </a:r>
            <a:r>
              <a:rPr lang="es" sz="1100" b="0" i="0" u="none" strike="noStrike" dirty="0">
                <a:solidFill>
                  <a:srgbClr val="000000"/>
                </a:solidFill>
                <a:highlight>
                  <a:srgbClr val="000000">
                    <a:alpha val="0"/>
                  </a:srgbClr>
                </a:highlight>
                <a:latin typeface="DM Sans Medium"/>
              </a:rPr>
              <a:t>para las futuras construcciones</a:t>
            </a:r>
          </a:p>
        </p:txBody>
      </p:sp>
      <p:sp>
        <p:nvSpPr>
          <p:cNvPr id="9" name="Text Placeholder 8"/>
          <p:cNvSpPr>
            <a:spLocks noGrp="1"/>
          </p:cNvSpPr>
          <p:nvPr>
            <p:ph type="body" sz="quarter" idx="26"/>
          </p:nvPr>
        </p:nvSpPr>
        <p:spPr>
          <a:xfrm>
            <a:off x="853910" y="1277182"/>
            <a:ext cx="3530288" cy="792604"/>
          </a:xfrm>
        </p:spPr>
        <p:txBody>
          <a:bodyPr>
            <a:noAutofit/>
          </a:bodyPr>
          <a:lstStyle/>
          <a:p>
            <a:pPr rtl="0"/>
            <a:r>
              <a:rPr lang="es" sz="2600" b="1" i="0" u="none" strike="noStrike">
                <a:highlight>
                  <a:srgbClr val="000000">
                    <a:alpha val="0"/>
                  </a:srgbClr>
                </a:highlight>
                <a:latin typeface="DM Sans"/>
              </a:rPr>
              <a:t>Códigos de planificación y construcción</a:t>
            </a:r>
          </a:p>
        </p:txBody>
      </p:sp>
      <p:sp>
        <p:nvSpPr>
          <p:cNvPr id="14" name="Text Placeholder 13"/>
          <p:cNvSpPr>
            <a:spLocks noGrp="1"/>
          </p:cNvSpPr>
          <p:nvPr>
            <p:ph type="body" sz="quarter" idx="31"/>
          </p:nvPr>
        </p:nvSpPr>
        <p:spPr>
          <a:xfrm>
            <a:off x="2477331" y="4739886"/>
            <a:ext cx="2881086" cy="1293825"/>
          </a:xfrm>
        </p:spPr>
        <p:txBody>
          <a:bodyPr vert="horz" lIns="0" tIns="45720" rIns="0" bIns="45720" rtlCol="0" anchor="t">
            <a:noAutofit/>
          </a:bodyPr>
          <a:lstStyle/>
          <a:p>
            <a:pPr marL="189865" marR="0" lvl="0" indent="-189865" algn="l" defTabSz="914363" rtl="0" eaLnBrk="1" fontAlgn="auto" latinLnBrk="0" hangingPunct="1">
              <a:lnSpc>
                <a:spcPct val="110000"/>
              </a:lnSpc>
              <a:spcBef>
                <a:spcPts val="1000"/>
              </a:spcBef>
              <a:spcAft>
                <a:spcPct val="0"/>
              </a:spcAft>
              <a:buClrTx/>
              <a:buSzTx/>
              <a:buFont typeface="Arial" panose="020B0604020202020204" pitchFamily="34" charset="0"/>
              <a:buChar char="•"/>
              <a:defRPr/>
            </a:pPr>
            <a:r>
              <a:rPr kumimoji="0" lang="es" sz="1100" b="0" i="0" u="none" strike="noStrike" kern="1200" cap="none" spc="0" normalizeH="0" baseline="0" noProof="0" dirty="0">
                <a:solidFill>
                  <a:srgbClr val="000000"/>
                </a:solidFill>
                <a:highlight>
                  <a:srgbClr val="000000">
                    <a:alpha val="0"/>
                  </a:srgbClr>
                </a:highlight>
                <a:uLnTx/>
                <a:uFillTx/>
                <a:latin typeface="DM Sans Medium"/>
              </a:rPr>
              <a:t>Apoyar a las comunidades vulnerables para que participen en el </a:t>
            </a:r>
            <a:r>
              <a:rPr kumimoji="0" lang="es" sz="1100" b="0" i="0" u="none" strike="noStrike" kern="1200" cap="none" spc="0" normalizeH="0" baseline="0" noProof="0" dirty="0">
                <a:solidFill>
                  <a:srgbClr val="0785F2"/>
                </a:solidFill>
                <a:highlight>
                  <a:srgbClr val="000000">
                    <a:alpha val="0"/>
                  </a:srgbClr>
                </a:highlight>
                <a:uLnTx/>
                <a:uFillTx/>
                <a:latin typeface="DM Sans Medium"/>
              </a:rPr>
              <a:t>Programa de Preparación para Tsunamis de la NOAA</a:t>
            </a:r>
            <a:endParaRPr lang="en-US" dirty="0"/>
          </a:p>
          <a:p>
            <a:pPr marL="189865" marR="0" lvl="0" indent="-189865" algn="l" defTabSz="914363" rtl="0" eaLnBrk="1" fontAlgn="auto" latinLnBrk="0" hangingPunct="1">
              <a:lnSpc>
                <a:spcPct val="110000"/>
              </a:lnSpc>
              <a:spcBef>
                <a:spcPts val="1000"/>
              </a:spcBef>
              <a:spcAft>
                <a:spcPct val="0"/>
              </a:spcAft>
              <a:buClrTx/>
              <a:buSzTx/>
              <a:buFont typeface="Arial" panose="020B0604020202020204" pitchFamily="34" charset="0"/>
              <a:buChar char="•"/>
              <a:defRPr/>
            </a:pPr>
            <a:r>
              <a:rPr kumimoji="0" lang="es" sz="1100" b="0" i="0" u="none" strike="noStrike" kern="1200" cap="none" spc="0" normalizeH="0" baseline="0" noProof="0" dirty="0">
                <a:solidFill>
                  <a:srgbClr val="000000"/>
                </a:solidFill>
                <a:highlight>
                  <a:srgbClr val="000000">
                    <a:alpha val="0"/>
                  </a:srgbClr>
                </a:highlight>
                <a:uLnTx/>
                <a:uFillTx/>
                <a:latin typeface="DM Sans Medium"/>
              </a:rPr>
              <a:t>Proporcionar </a:t>
            </a:r>
            <a:r>
              <a:rPr kumimoji="0" lang="es" sz="1100" b="0" i="0" u="none" strike="noStrike" kern="1200" cap="none" spc="0" normalizeH="0" baseline="0" noProof="0" dirty="0">
                <a:solidFill>
                  <a:srgbClr val="0785F2"/>
                </a:solidFill>
                <a:highlight>
                  <a:srgbClr val="000000">
                    <a:alpha val="0"/>
                  </a:srgbClr>
                </a:highlight>
                <a:uLnTx/>
                <a:uFillTx/>
                <a:latin typeface="DM Sans Medium"/>
              </a:rPr>
              <a:t>capacidad </a:t>
            </a:r>
            <a:r>
              <a:rPr kumimoji="0" lang="es" sz="1100" b="0" i="0" u="none" strike="noStrike" kern="1200" cap="none" spc="0" normalizeH="0" baseline="0" noProof="0" dirty="0">
                <a:solidFill>
                  <a:srgbClr val="000000"/>
                </a:solidFill>
                <a:highlight>
                  <a:srgbClr val="000000">
                    <a:alpha val="0"/>
                  </a:srgbClr>
                </a:highlight>
                <a:uLnTx/>
                <a:uFillTx/>
                <a:latin typeface="DM Sans Medium"/>
              </a:rPr>
              <a:t>a las comunidades locales para realizar análisis </a:t>
            </a:r>
            <a:r>
              <a:rPr kumimoji="0" lang="es" sz="1100" b="0" i="0" u="none" strike="noStrike" kern="1200" cap="none" spc="0" normalizeH="0" baseline="0" noProof="0" dirty="0">
                <a:solidFill>
                  <a:srgbClr val="0785F2"/>
                </a:solidFill>
                <a:highlight>
                  <a:srgbClr val="000000">
                    <a:alpha val="0"/>
                  </a:srgbClr>
                </a:highlight>
                <a:uLnTx/>
                <a:uFillTx/>
                <a:latin typeface="DM Sans Medium"/>
              </a:rPr>
              <a:t>para los procesos de certificación y los esfuerzos de planificación local</a:t>
            </a:r>
            <a:endParaRPr lang="en-US" sz="1100" b="0" i="0" u="none" strike="noStrike" kern="1200" cap="none" spc="0" normalizeH="0" baseline="0" noProof="0" dirty="0">
              <a:ln>
                <a:noFill/>
              </a:ln>
              <a:solidFill>
                <a:schemeClr val="accent5"/>
              </a:solidFill>
              <a:effectLst/>
              <a:uLnTx/>
              <a:uFillTx/>
              <a:latin typeface="DM Sans Medium"/>
            </a:endParaRPr>
          </a:p>
        </p:txBody>
      </p:sp>
      <p:sp>
        <p:nvSpPr>
          <p:cNvPr id="15" name="Text Placeholder 14"/>
          <p:cNvSpPr>
            <a:spLocks noGrp="1"/>
          </p:cNvSpPr>
          <p:nvPr>
            <p:ph type="body" sz="quarter" idx="32"/>
          </p:nvPr>
        </p:nvSpPr>
        <p:spPr>
          <a:xfrm>
            <a:off x="2477331" y="3943397"/>
            <a:ext cx="3564115" cy="792604"/>
          </a:xfrm>
        </p:spPr>
        <p:txBody>
          <a:bodyPr>
            <a:noAutofit/>
          </a:bodyPr>
          <a:lstStyle/>
          <a:p>
            <a:pPr rtl="0"/>
            <a:r>
              <a:rPr lang="es" sz="2600" b="1" i="0" u="none" strike="noStrike" dirty="0">
                <a:highlight>
                  <a:srgbClr val="000000">
                    <a:alpha val="0"/>
                  </a:srgbClr>
                </a:highlight>
                <a:latin typeface="DM Sans"/>
              </a:rPr>
              <a:t>Creación de capacidades</a:t>
            </a:r>
          </a:p>
        </p:txBody>
      </p:sp>
      <p:sp>
        <p:nvSpPr>
          <p:cNvPr id="30" name="Text Placeholder 7">
            <a:extLst>
              <a:ext uri="{FF2B5EF4-FFF2-40B4-BE49-F238E27FC236}">
                <a16:creationId xmlns:a16="http://schemas.microsoft.com/office/drawing/2014/main" id="{AAFD7272-3449-ABD2-55EF-E46CC3744286}"/>
              </a:ext>
            </a:extLst>
          </p:cNvPr>
          <p:cNvSpPr txBox="1"/>
          <p:nvPr/>
        </p:nvSpPr>
        <p:spPr>
          <a:xfrm>
            <a:off x="7582636" y="1810184"/>
            <a:ext cx="2881086" cy="1293825"/>
          </a:xfrm>
          <a:prstGeom prst="rect">
            <a:avLst/>
          </a:prstGeom>
        </p:spPr>
        <p:txBody>
          <a:bodyPr vert="horz" lIns="0" tIns="45720" rIns="0" bIns="45720" rtlCol="0">
            <a:noAutofit/>
          </a:bodyPr>
          <a:lstStyle>
            <a:lvl1pPr marL="0" indent="0" algn="l" defTabSz="914363" rtl="0" eaLnBrk="1" latinLnBrk="0" hangingPunct="1">
              <a:lnSpc>
                <a:spcPct val="110000"/>
              </a:lnSpc>
              <a:spcBef>
                <a:spcPts val="500"/>
              </a:spcBef>
              <a:spcAft>
                <a:spcPct val="0"/>
              </a:spcAft>
              <a:buFont typeface="Arial" panose="020B0604020202020204" pitchFamily="34" charset="0"/>
              <a:buNone/>
              <a:defRPr sz="1167" b="0" i="0" kern="1200">
                <a:solidFill>
                  <a:schemeClr val="tx1"/>
                </a:solidFill>
                <a:latin typeface="+mn-lt"/>
                <a:ea typeface="DM Sans Medium" charset="0"/>
                <a:cs typeface="DM Sans Medium" charset="0"/>
              </a:defRPr>
            </a:lvl1pPr>
            <a:lvl2pPr marL="190492" indent="0" algn="l" defTabSz="914363" rtl="0" eaLnBrk="1" latinLnBrk="0" hangingPunct="1">
              <a:lnSpc>
                <a:spcPct val="110000"/>
              </a:lnSpc>
              <a:spcBef>
                <a:spcPts val="333"/>
              </a:spcBef>
              <a:spcAft>
                <a:spcPct val="0"/>
              </a:spcAft>
              <a:buFont typeface=".AppleSystemUIFont" charset="-120"/>
              <a:buNone/>
              <a:defRPr sz="1500" b="0" i="0" kern="1200">
                <a:solidFill>
                  <a:schemeClr val="tx1"/>
                </a:solidFill>
                <a:latin typeface="+mn-lt"/>
                <a:ea typeface="DM Sans Medium" charset="0"/>
                <a:cs typeface="DM Sans Medium" charset="0"/>
              </a:defRPr>
            </a:lvl2pPr>
            <a:lvl3pPr marL="380985" indent="0" algn="l" defTabSz="914363" rtl="0" eaLnBrk="1" latinLnBrk="0" hangingPunct="1">
              <a:lnSpc>
                <a:spcPct val="110000"/>
              </a:lnSpc>
              <a:spcBef>
                <a:spcPts val="333"/>
              </a:spcBef>
              <a:spcAft>
                <a:spcPct val="0"/>
              </a:spcAft>
              <a:buFont typeface="Arial" panose="020B0604020202020204" pitchFamily="34" charset="0"/>
              <a:buNone/>
              <a:defRPr sz="1500" b="0" i="0" kern="1200">
                <a:solidFill>
                  <a:schemeClr val="tx1"/>
                </a:solidFill>
                <a:latin typeface="+mn-lt"/>
                <a:ea typeface="DM Sans Medium" charset="0"/>
                <a:cs typeface="DM Sans Medium" charset="0"/>
              </a:defRPr>
            </a:lvl3pPr>
            <a:lvl4pPr marL="571477" indent="0" algn="l" defTabSz="914363" rtl="0" eaLnBrk="1" latinLnBrk="0" hangingPunct="1">
              <a:lnSpc>
                <a:spcPct val="110000"/>
              </a:lnSpc>
              <a:spcBef>
                <a:spcPts val="250"/>
              </a:spcBef>
              <a:spcAft>
                <a:spcPct val="0"/>
              </a:spcAft>
              <a:buFont typeface=".AppleSystemUIFont" charset="-120"/>
              <a:buNone/>
              <a:defRPr sz="1333" b="0" i="0" kern="1200">
                <a:solidFill>
                  <a:schemeClr val="tx1"/>
                </a:solidFill>
                <a:latin typeface="+mn-lt"/>
                <a:ea typeface="DM Sans Medium" charset="0"/>
                <a:cs typeface="DM Sans Medium" charset="0"/>
              </a:defRPr>
            </a:lvl4pPr>
            <a:lvl5pPr marL="761970" indent="0" algn="l" defTabSz="914363" rtl="0" eaLnBrk="1" latinLnBrk="0" hangingPunct="1">
              <a:lnSpc>
                <a:spcPct val="110000"/>
              </a:lnSpc>
              <a:spcBef>
                <a:spcPts val="250"/>
              </a:spcBef>
              <a:spcAft>
                <a:spcPct val="0"/>
              </a:spcAft>
              <a:buFont typeface="Arial" panose="020B0604020202020204" pitchFamily="34" charset="0"/>
              <a:buNone/>
              <a:defRPr sz="1333" b="0" i="0" kern="1200">
                <a:solidFill>
                  <a:schemeClr val="tx1"/>
                </a:solidFill>
                <a:latin typeface="+mn-lt"/>
                <a:ea typeface="DM Sans Medium" charset="0"/>
                <a:cs typeface="DM Sans Medium" charset="0"/>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0492" indent="-190492" rtl="0">
              <a:spcBef>
                <a:spcPts val="1000"/>
              </a:spcBef>
              <a:buFont typeface="Arial" panose="020B0604020202020204" pitchFamily="34" charset="0"/>
              <a:buChar char="•"/>
              <a:defRPr/>
            </a:pPr>
            <a:r>
              <a:rPr lang="es" sz="1100" b="0" i="0" u="none" strike="noStrike" dirty="0">
                <a:solidFill>
                  <a:srgbClr val="000000"/>
                </a:solidFill>
                <a:highlight>
                  <a:srgbClr val="000000">
                    <a:alpha val="0"/>
                  </a:srgbClr>
                </a:highlight>
                <a:latin typeface="DM Sans Medium"/>
              </a:rPr>
              <a:t>Mejorar los </a:t>
            </a:r>
            <a:r>
              <a:rPr lang="es" sz="1100" b="0" i="0" u="none" strike="noStrike" dirty="0">
                <a:solidFill>
                  <a:srgbClr val="0785F2"/>
                </a:solidFill>
                <a:highlight>
                  <a:srgbClr val="000000">
                    <a:alpha val="0"/>
                  </a:srgbClr>
                </a:highlight>
                <a:latin typeface="DM Sans Medium"/>
              </a:rPr>
              <a:t>sistemas de alerta de tsunamis </a:t>
            </a:r>
            <a:r>
              <a:rPr lang="es" sz="1100" b="0" i="0" u="none" strike="noStrike" dirty="0">
                <a:solidFill>
                  <a:srgbClr val="000000"/>
                </a:solidFill>
                <a:highlight>
                  <a:srgbClr val="000000">
                    <a:alpha val="0"/>
                  </a:srgbClr>
                </a:highlight>
                <a:latin typeface="DM Sans Medium"/>
              </a:rPr>
              <a:t>(puntualidad y mantenimiento).</a:t>
            </a:r>
          </a:p>
          <a:p>
            <a:endParaRPr lang="en-US" dirty="0"/>
          </a:p>
        </p:txBody>
      </p:sp>
      <p:sp>
        <p:nvSpPr>
          <p:cNvPr id="31" name="Text Placeholder 8">
            <a:extLst>
              <a:ext uri="{FF2B5EF4-FFF2-40B4-BE49-F238E27FC236}">
                <a16:creationId xmlns:a16="http://schemas.microsoft.com/office/drawing/2014/main" id="{AFE5E12C-67C6-A267-1957-B60E0D0E0606}"/>
              </a:ext>
            </a:extLst>
          </p:cNvPr>
          <p:cNvSpPr txBox="1"/>
          <p:nvPr/>
        </p:nvSpPr>
        <p:spPr>
          <a:xfrm>
            <a:off x="7671200" y="1425773"/>
            <a:ext cx="2867823" cy="792604"/>
          </a:xfrm>
          <a:prstGeom prst="rect">
            <a:avLst/>
          </a:prstGeom>
        </p:spPr>
        <p:txBody>
          <a:bodyPr vert="horz" lIns="0" tIns="45720" rIns="0" bIns="45720" rtlCol="0" anchor="b">
            <a:noAutofit/>
          </a:bodyPr>
          <a:lstStyle>
            <a:lvl1pPr marL="0" indent="0" algn="l" defTabSz="914363" rtl="0" eaLnBrk="1" latinLnBrk="0" hangingPunct="1">
              <a:lnSpc>
                <a:spcPct val="90000"/>
              </a:lnSpc>
              <a:spcBef>
                <a:spcPct val="0"/>
              </a:spcBef>
              <a:spcAft>
                <a:spcPct val="0"/>
              </a:spcAft>
              <a:buFont typeface="Arial" panose="020B0604020202020204" pitchFamily="34" charset="0"/>
              <a:buNone/>
              <a:defRPr sz="2667" b="1" i="0" kern="1200">
                <a:solidFill>
                  <a:srgbClr val="0785F2"/>
                </a:solidFill>
                <a:latin typeface="DM Sans" charset="0"/>
                <a:ea typeface="DM Sans" charset="0"/>
                <a:cs typeface="DM Sans" charset="0"/>
              </a:defRPr>
            </a:lvl1pPr>
            <a:lvl2pPr marL="190492" indent="0" algn="l" defTabSz="914363" rtl="0" eaLnBrk="1" latinLnBrk="0" hangingPunct="1">
              <a:lnSpc>
                <a:spcPct val="110000"/>
              </a:lnSpc>
              <a:spcBef>
                <a:spcPts val="333"/>
              </a:spcBef>
              <a:spcAft>
                <a:spcPct val="0"/>
              </a:spcAft>
              <a:buFont typeface=".AppleSystemUIFont" charset="-120"/>
              <a:buNone/>
              <a:defRPr sz="1500" b="0" i="0" kern="1200">
                <a:solidFill>
                  <a:schemeClr val="tx1"/>
                </a:solidFill>
                <a:latin typeface="+mn-lt"/>
                <a:ea typeface="DM Sans Medium" charset="0"/>
                <a:cs typeface="DM Sans Medium" charset="0"/>
              </a:defRPr>
            </a:lvl2pPr>
            <a:lvl3pPr marL="380985" indent="0" algn="l" defTabSz="914363" rtl="0" eaLnBrk="1" latinLnBrk="0" hangingPunct="1">
              <a:lnSpc>
                <a:spcPct val="110000"/>
              </a:lnSpc>
              <a:spcBef>
                <a:spcPts val="333"/>
              </a:spcBef>
              <a:spcAft>
                <a:spcPct val="0"/>
              </a:spcAft>
              <a:buFont typeface="Arial" panose="020B0604020202020204" pitchFamily="34" charset="0"/>
              <a:buNone/>
              <a:defRPr sz="1500" b="0" i="0" kern="1200">
                <a:solidFill>
                  <a:schemeClr val="tx1"/>
                </a:solidFill>
                <a:latin typeface="+mn-lt"/>
                <a:ea typeface="DM Sans Medium" charset="0"/>
                <a:cs typeface="DM Sans Medium" charset="0"/>
              </a:defRPr>
            </a:lvl3pPr>
            <a:lvl4pPr marL="571477" indent="0" algn="l" defTabSz="914363" rtl="0" eaLnBrk="1" latinLnBrk="0" hangingPunct="1">
              <a:lnSpc>
                <a:spcPct val="110000"/>
              </a:lnSpc>
              <a:spcBef>
                <a:spcPts val="250"/>
              </a:spcBef>
              <a:spcAft>
                <a:spcPct val="0"/>
              </a:spcAft>
              <a:buFont typeface=".AppleSystemUIFont" charset="-120"/>
              <a:buNone/>
              <a:defRPr sz="1333" b="0" i="0" kern="1200">
                <a:solidFill>
                  <a:schemeClr val="tx1"/>
                </a:solidFill>
                <a:latin typeface="+mn-lt"/>
                <a:ea typeface="DM Sans Medium" charset="0"/>
                <a:cs typeface="DM Sans Medium" charset="0"/>
              </a:defRPr>
            </a:lvl4pPr>
            <a:lvl5pPr marL="761970" indent="0" algn="l" defTabSz="914363" rtl="0" eaLnBrk="1" latinLnBrk="0" hangingPunct="1">
              <a:lnSpc>
                <a:spcPct val="110000"/>
              </a:lnSpc>
              <a:spcBef>
                <a:spcPts val="250"/>
              </a:spcBef>
              <a:spcAft>
                <a:spcPct val="0"/>
              </a:spcAft>
              <a:buFont typeface="Arial" panose="020B0604020202020204" pitchFamily="34" charset="0"/>
              <a:buNone/>
              <a:defRPr sz="1333" b="0" i="0" kern="1200">
                <a:solidFill>
                  <a:schemeClr val="tx1"/>
                </a:solidFill>
                <a:latin typeface="+mn-lt"/>
                <a:ea typeface="DM Sans Medium" charset="0"/>
                <a:cs typeface="DM Sans Medium" charset="0"/>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600" b="1" i="0" u="none" strike="noStrike" dirty="0">
                <a:highlight>
                  <a:srgbClr val="000000">
                    <a:alpha val="0"/>
                  </a:srgbClr>
                </a:highlight>
                <a:latin typeface="DM Sans"/>
              </a:rPr>
              <a:t>Sistemas de alertas</a:t>
            </a:r>
          </a:p>
          <a:p>
            <a:endParaRPr lang="en-US" sz="2650" dirty="0"/>
          </a:p>
        </p:txBody>
      </p:sp>
      <p:sp>
        <p:nvSpPr>
          <p:cNvPr id="32" name="Text Placeholder 13">
            <a:extLst>
              <a:ext uri="{FF2B5EF4-FFF2-40B4-BE49-F238E27FC236}">
                <a16:creationId xmlns:a16="http://schemas.microsoft.com/office/drawing/2014/main" id="{A3EECE07-6D0E-6AB3-13D1-13E77D12776E}"/>
              </a:ext>
            </a:extLst>
          </p:cNvPr>
          <p:cNvSpPr txBox="1"/>
          <p:nvPr/>
        </p:nvSpPr>
        <p:spPr>
          <a:xfrm>
            <a:off x="6645729" y="4747513"/>
            <a:ext cx="2881086" cy="1293825"/>
          </a:xfrm>
          <a:prstGeom prst="rect">
            <a:avLst/>
          </a:prstGeom>
        </p:spPr>
        <p:txBody>
          <a:bodyPr vert="horz" lIns="0" tIns="45720" rIns="0" bIns="45720" rtlCol="0" anchor="t">
            <a:noAutofit/>
          </a:bodyPr>
          <a:lstStyle>
            <a:lvl1pPr marL="0" indent="0" algn="l" defTabSz="914363" rtl="0" eaLnBrk="1" latinLnBrk="0" hangingPunct="1">
              <a:lnSpc>
                <a:spcPct val="110000"/>
              </a:lnSpc>
              <a:spcBef>
                <a:spcPts val="500"/>
              </a:spcBef>
              <a:spcAft>
                <a:spcPct val="0"/>
              </a:spcAft>
              <a:buFont typeface="Arial" panose="020B0604020202020204" pitchFamily="34" charset="0"/>
              <a:buNone/>
              <a:defRPr sz="1167" b="0" i="0" kern="1200">
                <a:solidFill>
                  <a:schemeClr val="tx1"/>
                </a:solidFill>
                <a:latin typeface="+mn-lt"/>
                <a:ea typeface="DM Sans Medium" charset="0"/>
                <a:cs typeface="DM Sans Medium" charset="0"/>
              </a:defRPr>
            </a:lvl1pPr>
            <a:lvl2pPr marL="190492" indent="0" algn="l" defTabSz="914363" rtl="0" eaLnBrk="1" latinLnBrk="0" hangingPunct="1">
              <a:lnSpc>
                <a:spcPct val="110000"/>
              </a:lnSpc>
              <a:spcBef>
                <a:spcPts val="333"/>
              </a:spcBef>
              <a:spcAft>
                <a:spcPct val="0"/>
              </a:spcAft>
              <a:buFont typeface=".AppleSystemUIFont" charset="-120"/>
              <a:buNone/>
              <a:defRPr sz="1500" b="0" i="0" kern="1200">
                <a:solidFill>
                  <a:schemeClr val="tx1"/>
                </a:solidFill>
                <a:latin typeface="+mn-lt"/>
                <a:ea typeface="DM Sans Medium" charset="0"/>
                <a:cs typeface="DM Sans Medium" charset="0"/>
              </a:defRPr>
            </a:lvl2pPr>
            <a:lvl3pPr marL="380985" indent="0" algn="l" defTabSz="914363" rtl="0" eaLnBrk="1" latinLnBrk="0" hangingPunct="1">
              <a:lnSpc>
                <a:spcPct val="110000"/>
              </a:lnSpc>
              <a:spcBef>
                <a:spcPts val="333"/>
              </a:spcBef>
              <a:spcAft>
                <a:spcPct val="0"/>
              </a:spcAft>
              <a:buFont typeface="Arial" panose="020B0604020202020204" pitchFamily="34" charset="0"/>
              <a:buNone/>
              <a:defRPr sz="1500" b="0" i="0" kern="1200">
                <a:solidFill>
                  <a:schemeClr val="tx1"/>
                </a:solidFill>
                <a:latin typeface="+mn-lt"/>
                <a:ea typeface="DM Sans Medium" charset="0"/>
                <a:cs typeface="DM Sans Medium" charset="0"/>
              </a:defRPr>
            </a:lvl3pPr>
            <a:lvl4pPr marL="571477" indent="0" algn="l" defTabSz="914363" rtl="0" eaLnBrk="1" latinLnBrk="0" hangingPunct="1">
              <a:lnSpc>
                <a:spcPct val="110000"/>
              </a:lnSpc>
              <a:spcBef>
                <a:spcPts val="250"/>
              </a:spcBef>
              <a:spcAft>
                <a:spcPct val="0"/>
              </a:spcAft>
              <a:buFont typeface=".AppleSystemUIFont" charset="-120"/>
              <a:buNone/>
              <a:defRPr sz="1333" b="0" i="0" kern="1200">
                <a:solidFill>
                  <a:schemeClr val="tx1"/>
                </a:solidFill>
                <a:latin typeface="+mn-lt"/>
                <a:ea typeface="DM Sans Medium" charset="0"/>
                <a:cs typeface="DM Sans Medium" charset="0"/>
              </a:defRPr>
            </a:lvl4pPr>
            <a:lvl5pPr marL="761970" indent="0" algn="l" defTabSz="914363" rtl="0" eaLnBrk="1" latinLnBrk="0" hangingPunct="1">
              <a:lnSpc>
                <a:spcPct val="110000"/>
              </a:lnSpc>
              <a:spcBef>
                <a:spcPts val="250"/>
              </a:spcBef>
              <a:spcAft>
                <a:spcPct val="0"/>
              </a:spcAft>
              <a:buFont typeface="Arial" panose="020B0604020202020204" pitchFamily="34" charset="0"/>
              <a:buNone/>
              <a:defRPr sz="1333" b="0" i="0" kern="1200">
                <a:solidFill>
                  <a:schemeClr val="tx1"/>
                </a:solidFill>
                <a:latin typeface="+mn-lt"/>
                <a:ea typeface="DM Sans Medium" charset="0"/>
                <a:cs typeface="DM Sans Medium" charset="0"/>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9865" indent="-189865" rtl="0">
              <a:spcBef>
                <a:spcPts val="1000"/>
              </a:spcBef>
              <a:buFont typeface="Arial" panose="020B0604020202020204" pitchFamily="34" charset="0"/>
              <a:buChar char="•"/>
              <a:defRPr/>
            </a:pPr>
            <a:r>
              <a:rPr kumimoji="0" lang="es" sz="1100" b="0" i="0" u="none" strike="noStrike" kern="1200" cap="none" spc="0" normalizeH="0" baseline="0" noProof="0" dirty="0">
                <a:solidFill>
                  <a:srgbClr val="0785F2"/>
                </a:solidFill>
                <a:highlight>
                  <a:srgbClr val="000000">
                    <a:alpha val="0"/>
                  </a:srgbClr>
                </a:highlight>
                <a:uLnTx/>
                <a:uFillTx/>
                <a:latin typeface="DM Sans Medium"/>
                <a:ea typeface="+mn-ea"/>
                <a:cs typeface="+mn-cs"/>
              </a:rPr>
              <a:t>Mejorar la capacidad de modelización y los acuerdos de intercambio de datos</a:t>
            </a:r>
            <a:endParaRPr lang="en-US" sz="1100" b="0" i="0" u="none" strike="noStrike" kern="1200" cap="none" spc="0" normalizeH="0" baseline="0" noProof="0" dirty="0">
              <a:ln>
                <a:noFill/>
              </a:ln>
              <a:solidFill>
                <a:schemeClr val="accent5"/>
              </a:solidFill>
              <a:effectLst/>
              <a:uLnTx/>
              <a:uFillTx/>
              <a:latin typeface="DM Sans Medium"/>
              <a:ea typeface="+mn-ea"/>
              <a:cs typeface="+mn-cs"/>
            </a:endParaRPr>
          </a:p>
          <a:p>
            <a:pPr marL="189865" indent="-189865" rtl="0">
              <a:spcBef>
                <a:spcPts val="1000"/>
              </a:spcBef>
              <a:buFont typeface="Arial" panose="020B0604020202020204" pitchFamily="34" charset="0"/>
              <a:buChar char="•"/>
              <a:defRPr/>
            </a:pPr>
            <a:r>
              <a:rPr lang="es" sz="1100" b="0" i="0" u="none" strike="noStrike" dirty="0">
                <a:solidFill>
                  <a:srgbClr val="000000"/>
                </a:solidFill>
                <a:highlight>
                  <a:srgbClr val="000000">
                    <a:alpha val="0"/>
                  </a:srgbClr>
                </a:highlight>
                <a:latin typeface="DM Sans Medium"/>
              </a:rPr>
              <a:t>Realizar </a:t>
            </a:r>
            <a:r>
              <a:rPr lang="es" sz="1100" b="0" i="0" u="none" strike="noStrike" dirty="0">
                <a:solidFill>
                  <a:srgbClr val="0785F2"/>
                </a:solidFill>
                <a:highlight>
                  <a:srgbClr val="000000">
                    <a:alpha val="0"/>
                  </a:srgbClr>
                </a:highlight>
                <a:latin typeface="DM Sans Medium"/>
              </a:rPr>
              <a:t>análisis sísmicos y estructurales </a:t>
            </a:r>
            <a:r>
              <a:rPr lang="es" sz="1100" b="0" i="0" u="none" strike="noStrike" dirty="0">
                <a:solidFill>
                  <a:srgbClr val="000000"/>
                </a:solidFill>
                <a:highlight>
                  <a:srgbClr val="000000">
                    <a:alpha val="0"/>
                  </a:srgbClr>
                </a:highlight>
                <a:latin typeface="DM Sans Medium"/>
              </a:rPr>
              <a:t>para instalaciones críticas</a:t>
            </a:r>
          </a:p>
          <a:p>
            <a:pPr marL="189865" indent="-189865" rtl="0">
              <a:spcBef>
                <a:spcPts val="1000"/>
              </a:spcBef>
              <a:buFont typeface="Arial" panose="020B0604020202020204" pitchFamily="34" charset="0"/>
              <a:buChar char="•"/>
              <a:defRPr/>
            </a:pPr>
            <a:r>
              <a:rPr lang="es" sz="1100" b="0" i="0" u="none" strike="noStrike" dirty="0">
                <a:highlight>
                  <a:srgbClr val="000000">
                    <a:alpha val="0"/>
                  </a:srgbClr>
                </a:highlight>
                <a:latin typeface="DM Sans Medium"/>
              </a:rPr>
              <a:t>Realizar una </a:t>
            </a:r>
            <a:r>
              <a:rPr lang="es" sz="1100" b="0" i="0" u="none" strike="noStrike" dirty="0">
                <a:solidFill>
                  <a:srgbClr val="0785F2"/>
                </a:solidFill>
                <a:highlight>
                  <a:srgbClr val="000000">
                    <a:alpha val="0"/>
                  </a:srgbClr>
                </a:highlight>
                <a:latin typeface="DM Sans Medium"/>
              </a:rPr>
              <a:t>cartografía completa de las inundaciones</a:t>
            </a:r>
          </a:p>
          <a:p>
            <a:pPr>
              <a:spcBef>
                <a:spcPts val="1000"/>
              </a:spcBef>
              <a:defRPr/>
            </a:pPr>
            <a:endParaRPr lang="en-US" sz="1100" dirty="0">
              <a:solidFill>
                <a:srgbClr val="000000"/>
              </a:solidFill>
              <a:latin typeface="DM Sans Medium"/>
            </a:endParaRPr>
          </a:p>
        </p:txBody>
      </p:sp>
      <p:sp>
        <p:nvSpPr>
          <p:cNvPr id="33" name="Text Placeholder 14">
            <a:extLst>
              <a:ext uri="{FF2B5EF4-FFF2-40B4-BE49-F238E27FC236}">
                <a16:creationId xmlns:a16="http://schemas.microsoft.com/office/drawing/2014/main" id="{B99A2577-E448-C73D-9CFC-DBDCE6D3847C}"/>
              </a:ext>
            </a:extLst>
          </p:cNvPr>
          <p:cNvSpPr txBox="1"/>
          <p:nvPr/>
        </p:nvSpPr>
        <p:spPr>
          <a:xfrm>
            <a:off x="6645729" y="3944892"/>
            <a:ext cx="4523970" cy="792604"/>
          </a:xfrm>
          <a:prstGeom prst="rect">
            <a:avLst/>
          </a:prstGeom>
        </p:spPr>
        <p:txBody>
          <a:bodyPr vert="horz" lIns="0" tIns="45720" rIns="0" bIns="45720" rtlCol="0" anchor="b">
            <a:noAutofit/>
          </a:bodyPr>
          <a:lstStyle>
            <a:lvl1pPr marL="0" indent="0" algn="l" defTabSz="914363" rtl="0" eaLnBrk="1" latinLnBrk="0" hangingPunct="1">
              <a:lnSpc>
                <a:spcPct val="90000"/>
              </a:lnSpc>
              <a:spcBef>
                <a:spcPct val="0"/>
              </a:spcBef>
              <a:spcAft>
                <a:spcPct val="0"/>
              </a:spcAft>
              <a:buFont typeface="Arial" panose="020B0604020202020204" pitchFamily="34" charset="0"/>
              <a:buNone/>
              <a:defRPr sz="2667" b="1" i="0" kern="1200">
                <a:solidFill>
                  <a:srgbClr val="0785F2"/>
                </a:solidFill>
                <a:latin typeface="DM Sans" charset="0"/>
                <a:ea typeface="DM Sans" charset="0"/>
                <a:cs typeface="DM Sans" charset="0"/>
              </a:defRPr>
            </a:lvl1pPr>
            <a:lvl2pPr marL="190492" indent="0" algn="l" defTabSz="914363" rtl="0" eaLnBrk="1" latinLnBrk="0" hangingPunct="1">
              <a:lnSpc>
                <a:spcPct val="110000"/>
              </a:lnSpc>
              <a:spcBef>
                <a:spcPts val="333"/>
              </a:spcBef>
              <a:spcAft>
                <a:spcPct val="0"/>
              </a:spcAft>
              <a:buFont typeface=".AppleSystemUIFont" charset="-120"/>
              <a:buNone/>
              <a:defRPr sz="1500" b="0" i="0" kern="1200">
                <a:solidFill>
                  <a:schemeClr val="tx1"/>
                </a:solidFill>
                <a:latin typeface="+mn-lt"/>
                <a:ea typeface="DM Sans Medium" charset="0"/>
                <a:cs typeface="DM Sans Medium" charset="0"/>
              </a:defRPr>
            </a:lvl2pPr>
            <a:lvl3pPr marL="380985" indent="0" algn="l" defTabSz="914363" rtl="0" eaLnBrk="1" latinLnBrk="0" hangingPunct="1">
              <a:lnSpc>
                <a:spcPct val="110000"/>
              </a:lnSpc>
              <a:spcBef>
                <a:spcPts val="333"/>
              </a:spcBef>
              <a:spcAft>
                <a:spcPct val="0"/>
              </a:spcAft>
              <a:buFont typeface="Arial" panose="020B0604020202020204" pitchFamily="34" charset="0"/>
              <a:buNone/>
              <a:defRPr sz="1500" b="0" i="0" kern="1200">
                <a:solidFill>
                  <a:schemeClr val="tx1"/>
                </a:solidFill>
                <a:latin typeface="+mn-lt"/>
                <a:ea typeface="DM Sans Medium" charset="0"/>
                <a:cs typeface="DM Sans Medium" charset="0"/>
              </a:defRPr>
            </a:lvl3pPr>
            <a:lvl4pPr marL="571477" indent="0" algn="l" defTabSz="914363" rtl="0" eaLnBrk="1" latinLnBrk="0" hangingPunct="1">
              <a:lnSpc>
                <a:spcPct val="110000"/>
              </a:lnSpc>
              <a:spcBef>
                <a:spcPts val="250"/>
              </a:spcBef>
              <a:spcAft>
                <a:spcPct val="0"/>
              </a:spcAft>
              <a:buFont typeface=".AppleSystemUIFont" charset="-120"/>
              <a:buNone/>
              <a:defRPr sz="1333" b="0" i="0" kern="1200">
                <a:solidFill>
                  <a:schemeClr val="tx1"/>
                </a:solidFill>
                <a:latin typeface="+mn-lt"/>
                <a:ea typeface="DM Sans Medium" charset="0"/>
                <a:cs typeface="DM Sans Medium" charset="0"/>
              </a:defRPr>
            </a:lvl4pPr>
            <a:lvl5pPr marL="761970" indent="0" algn="l" defTabSz="914363" rtl="0" eaLnBrk="1" latinLnBrk="0" hangingPunct="1">
              <a:lnSpc>
                <a:spcPct val="110000"/>
              </a:lnSpc>
              <a:spcBef>
                <a:spcPts val="250"/>
              </a:spcBef>
              <a:spcAft>
                <a:spcPct val="0"/>
              </a:spcAft>
              <a:buFont typeface="Arial" panose="020B0604020202020204" pitchFamily="34" charset="0"/>
              <a:buNone/>
              <a:defRPr sz="1333" b="0" i="0" kern="1200">
                <a:solidFill>
                  <a:schemeClr val="tx1"/>
                </a:solidFill>
                <a:latin typeface="+mn-lt"/>
                <a:ea typeface="DM Sans Medium" charset="0"/>
                <a:cs typeface="DM Sans Medium" charset="0"/>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600" b="1" i="0" u="none" strike="noStrike" dirty="0">
                <a:highlight>
                  <a:srgbClr val="000000">
                    <a:alpha val="0"/>
                  </a:srgbClr>
                </a:highlight>
                <a:latin typeface="DM Sans"/>
              </a:rPr>
              <a:t>Cartografía y modelización</a:t>
            </a:r>
          </a:p>
        </p:txBody>
      </p:sp>
      <p:sp>
        <p:nvSpPr>
          <p:cNvPr id="36" name="Text Placeholder 13">
            <a:extLst>
              <a:ext uri="{FF2B5EF4-FFF2-40B4-BE49-F238E27FC236}">
                <a16:creationId xmlns:a16="http://schemas.microsoft.com/office/drawing/2014/main" id="{E0AC01F6-8233-4D1D-756B-615E84CDFCF5}"/>
              </a:ext>
            </a:extLst>
          </p:cNvPr>
          <p:cNvSpPr txBox="1"/>
          <p:nvPr/>
        </p:nvSpPr>
        <p:spPr>
          <a:xfrm>
            <a:off x="4708798" y="2135393"/>
            <a:ext cx="2881086" cy="1293825"/>
          </a:xfrm>
          <a:prstGeom prst="rect">
            <a:avLst/>
          </a:prstGeom>
        </p:spPr>
        <p:txBody>
          <a:bodyPr vert="horz" lIns="0" tIns="45720" rIns="0" bIns="45720" rtlCol="0" anchor="t">
            <a:noAutofit/>
          </a:bodyPr>
          <a:lstStyle>
            <a:lvl1pPr marL="0" indent="0" algn="l" defTabSz="914363" rtl="0" eaLnBrk="1" latinLnBrk="0" hangingPunct="1">
              <a:lnSpc>
                <a:spcPct val="110000"/>
              </a:lnSpc>
              <a:spcBef>
                <a:spcPts val="500"/>
              </a:spcBef>
              <a:spcAft>
                <a:spcPct val="0"/>
              </a:spcAft>
              <a:buFont typeface="Arial" panose="020B0604020202020204" pitchFamily="34" charset="0"/>
              <a:buNone/>
              <a:defRPr sz="1167" b="0" i="0" kern="1200">
                <a:solidFill>
                  <a:schemeClr val="tx1"/>
                </a:solidFill>
                <a:latin typeface="+mn-lt"/>
                <a:ea typeface="DM Sans Medium" charset="0"/>
                <a:cs typeface="DM Sans Medium" charset="0"/>
              </a:defRPr>
            </a:lvl1pPr>
            <a:lvl2pPr marL="190492" indent="0" algn="l" defTabSz="914363" rtl="0" eaLnBrk="1" latinLnBrk="0" hangingPunct="1">
              <a:lnSpc>
                <a:spcPct val="110000"/>
              </a:lnSpc>
              <a:spcBef>
                <a:spcPts val="333"/>
              </a:spcBef>
              <a:spcAft>
                <a:spcPct val="0"/>
              </a:spcAft>
              <a:buFont typeface=".AppleSystemUIFont" charset="-120"/>
              <a:buNone/>
              <a:defRPr sz="1500" b="0" i="0" kern="1200">
                <a:solidFill>
                  <a:schemeClr val="tx1"/>
                </a:solidFill>
                <a:latin typeface="+mn-lt"/>
                <a:ea typeface="DM Sans Medium" charset="0"/>
                <a:cs typeface="DM Sans Medium" charset="0"/>
              </a:defRPr>
            </a:lvl2pPr>
            <a:lvl3pPr marL="380985" indent="0" algn="l" defTabSz="914363" rtl="0" eaLnBrk="1" latinLnBrk="0" hangingPunct="1">
              <a:lnSpc>
                <a:spcPct val="110000"/>
              </a:lnSpc>
              <a:spcBef>
                <a:spcPts val="333"/>
              </a:spcBef>
              <a:spcAft>
                <a:spcPct val="0"/>
              </a:spcAft>
              <a:buFont typeface="Arial" panose="020B0604020202020204" pitchFamily="34" charset="0"/>
              <a:buNone/>
              <a:defRPr sz="1500" b="0" i="0" kern="1200">
                <a:solidFill>
                  <a:schemeClr val="tx1"/>
                </a:solidFill>
                <a:latin typeface="+mn-lt"/>
                <a:ea typeface="DM Sans Medium" charset="0"/>
                <a:cs typeface="DM Sans Medium" charset="0"/>
              </a:defRPr>
            </a:lvl3pPr>
            <a:lvl4pPr marL="571477" indent="0" algn="l" defTabSz="914363" rtl="0" eaLnBrk="1" latinLnBrk="0" hangingPunct="1">
              <a:lnSpc>
                <a:spcPct val="110000"/>
              </a:lnSpc>
              <a:spcBef>
                <a:spcPts val="250"/>
              </a:spcBef>
              <a:spcAft>
                <a:spcPct val="0"/>
              </a:spcAft>
              <a:buFont typeface=".AppleSystemUIFont" charset="-120"/>
              <a:buNone/>
              <a:defRPr sz="1333" b="0" i="0" kern="1200">
                <a:solidFill>
                  <a:schemeClr val="tx1"/>
                </a:solidFill>
                <a:latin typeface="+mn-lt"/>
                <a:ea typeface="DM Sans Medium" charset="0"/>
                <a:cs typeface="DM Sans Medium" charset="0"/>
              </a:defRPr>
            </a:lvl4pPr>
            <a:lvl5pPr marL="761970" indent="0" algn="l" defTabSz="914363" rtl="0" eaLnBrk="1" latinLnBrk="0" hangingPunct="1">
              <a:lnSpc>
                <a:spcPct val="110000"/>
              </a:lnSpc>
              <a:spcBef>
                <a:spcPts val="250"/>
              </a:spcBef>
              <a:spcAft>
                <a:spcPct val="0"/>
              </a:spcAft>
              <a:buFont typeface="Arial" panose="020B0604020202020204" pitchFamily="34" charset="0"/>
              <a:buNone/>
              <a:defRPr sz="1333" b="0" i="0" kern="1200">
                <a:solidFill>
                  <a:schemeClr val="tx1"/>
                </a:solidFill>
                <a:latin typeface="+mn-lt"/>
                <a:ea typeface="DM Sans Medium" charset="0"/>
                <a:cs typeface="DM Sans Medium" charset="0"/>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9865" indent="-189865" rtl="0">
              <a:spcBef>
                <a:spcPts val="1000"/>
              </a:spcBef>
              <a:buFont typeface="Arial" panose="020B0604020202020204" pitchFamily="34" charset="0"/>
              <a:buChar char="•"/>
              <a:defRPr/>
            </a:pPr>
            <a:r>
              <a:rPr lang="es" sz="1100" b="0" i="0" u="none" strike="noStrike" dirty="0">
                <a:highlight>
                  <a:srgbClr val="000000">
                    <a:alpha val="0"/>
                  </a:srgbClr>
                </a:highlight>
                <a:latin typeface="DM Sans Medium"/>
                <a:ea typeface="+mn-ea"/>
                <a:cs typeface="+mn-cs"/>
              </a:rPr>
              <a:t>Instalar </a:t>
            </a:r>
            <a:r>
              <a:rPr kumimoji="0" lang="es" sz="1100" b="0" i="0" u="none" strike="noStrike" kern="1200" cap="none" spc="0" normalizeH="0" baseline="0" noProof="0" dirty="0">
                <a:solidFill>
                  <a:srgbClr val="0785F2"/>
                </a:solidFill>
                <a:highlight>
                  <a:srgbClr val="000000">
                    <a:alpha val="0"/>
                  </a:srgbClr>
                </a:highlight>
                <a:uLnTx/>
                <a:uFillTx/>
                <a:latin typeface="DM Sans Medium"/>
                <a:ea typeface="+mn-ea"/>
                <a:cs typeface="+mn-cs"/>
              </a:rPr>
              <a:t>mejoras</a:t>
            </a:r>
            <a:r>
              <a:rPr lang="es" sz="1100" b="0" i="0" u="none" strike="noStrike" dirty="0">
                <a:highlight>
                  <a:srgbClr val="000000">
                    <a:alpha val="0"/>
                  </a:srgbClr>
                </a:highlight>
                <a:latin typeface="DM Sans Medium"/>
                <a:ea typeface="+mn-ea"/>
                <a:cs typeface="+mn-cs"/>
              </a:rPr>
              <a:t> sísmicas</a:t>
            </a:r>
            <a:endParaRPr lang="en-US" dirty="0">
              <a:solidFill>
                <a:schemeClr val="accent5"/>
              </a:solidFill>
              <a:ea typeface="+mn-ea"/>
              <a:cs typeface="+mn-cs"/>
            </a:endParaRPr>
          </a:p>
          <a:p>
            <a:pPr marL="189865" indent="-189865" rtl="0">
              <a:spcBef>
                <a:spcPts val="1000"/>
              </a:spcBef>
              <a:buFont typeface="Arial" panose="020B0604020202020204" pitchFamily="34" charset="0"/>
              <a:buChar char="•"/>
              <a:defRPr/>
            </a:pPr>
            <a:r>
              <a:rPr lang="es" sz="1100" b="0" i="0" u="none" strike="noStrike" dirty="0">
                <a:solidFill>
                  <a:srgbClr val="0785F2"/>
                </a:solidFill>
                <a:highlight>
                  <a:srgbClr val="000000">
                    <a:alpha val="0"/>
                  </a:srgbClr>
                </a:highlight>
                <a:latin typeface="DM Sans Medium"/>
                <a:ea typeface="+mn-ea"/>
                <a:cs typeface="+mn-cs"/>
              </a:rPr>
              <a:t>Reubicar las estructuras vulnerables </a:t>
            </a:r>
            <a:r>
              <a:rPr lang="es" sz="1100" b="0" i="0" u="none" strike="noStrike" dirty="0">
                <a:highlight>
                  <a:srgbClr val="000000">
                    <a:alpha val="0"/>
                  </a:srgbClr>
                </a:highlight>
                <a:latin typeface="DM Sans Medium"/>
                <a:ea typeface="+mn-ea"/>
                <a:cs typeface="+mn-cs"/>
              </a:rPr>
              <a:t>fuera de las zonas propensas a los peligros</a:t>
            </a:r>
            <a:endParaRPr lang="en-US" sz="1100" dirty="0">
              <a:solidFill>
                <a:schemeClr val="accent5"/>
              </a:solidFill>
              <a:latin typeface="DM Sans Medium"/>
              <a:ea typeface="+mn-ea"/>
              <a:cs typeface="+mn-cs"/>
            </a:endParaRPr>
          </a:p>
          <a:p>
            <a:pPr marL="189865" indent="-189865" rtl="0">
              <a:spcBef>
                <a:spcPts val="1000"/>
              </a:spcBef>
              <a:buFont typeface="Arial" panose="020B0604020202020204" pitchFamily="34" charset="0"/>
              <a:buChar char="•"/>
              <a:defRPr/>
            </a:pPr>
            <a:r>
              <a:rPr lang="es" sz="1100" b="0" i="0" u="none" strike="noStrike" dirty="0">
                <a:solidFill>
                  <a:srgbClr val="0785F2"/>
                </a:solidFill>
                <a:highlight>
                  <a:srgbClr val="000000">
                    <a:alpha val="0"/>
                  </a:srgbClr>
                </a:highlight>
                <a:latin typeface="DM Sans Medium"/>
              </a:rPr>
              <a:t>Instalar sistemas de producción combinada de calor y electricidad en instalaciones críticas</a:t>
            </a:r>
          </a:p>
          <a:p>
            <a:pPr>
              <a:spcBef>
                <a:spcPts val="1000"/>
              </a:spcBef>
              <a:defRPr/>
            </a:pPr>
            <a:endParaRPr lang="en-US" sz="1100" dirty="0">
              <a:solidFill>
                <a:srgbClr val="000000"/>
              </a:solidFill>
              <a:latin typeface="DM Sans Medium"/>
            </a:endParaRPr>
          </a:p>
        </p:txBody>
      </p:sp>
      <p:sp>
        <p:nvSpPr>
          <p:cNvPr id="37" name="Text Placeholder 14">
            <a:extLst>
              <a:ext uri="{FF2B5EF4-FFF2-40B4-BE49-F238E27FC236}">
                <a16:creationId xmlns:a16="http://schemas.microsoft.com/office/drawing/2014/main" id="{2B6B5B7D-DAE4-B8BC-3CF2-070FDDFC693B}"/>
              </a:ext>
            </a:extLst>
          </p:cNvPr>
          <p:cNvSpPr txBox="1"/>
          <p:nvPr/>
        </p:nvSpPr>
        <p:spPr>
          <a:xfrm>
            <a:off x="4712524" y="1273297"/>
            <a:ext cx="2867823" cy="792604"/>
          </a:xfrm>
          <a:prstGeom prst="rect">
            <a:avLst/>
          </a:prstGeom>
        </p:spPr>
        <p:txBody>
          <a:bodyPr vert="horz" lIns="0" tIns="45720" rIns="0" bIns="45720" rtlCol="0" anchor="b">
            <a:noAutofit/>
          </a:bodyPr>
          <a:lstStyle>
            <a:lvl1pPr marL="0" indent="0" algn="l" defTabSz="914363" rtl="0" eaLnBrk="1" latinLnBrk="0" hangingPunct="1">
              <a:lnSpc>
                <a:spcPct val="90000"/>
              </a:lnSpc>
              <a:spcBef>
                <a:spcPct val="0"/>
              </a:spcBef>
              <a:spcAft>
                <a:spcPct val="0"/>
              </a:spcAft>
              <a:buFont typeface="Arial" panose="020B0604020202020204" pitchFamily="34" charset="0"/>
              <a:buNone/>
              <a:defRPr sz="2667" b="1" i="0" kern="1200">
                <a:solidFill>
                  <a:srgbClr val="0785F2"/>
                </a:solidFill>
                <a:latin typeface="DM Sans" charset="0"/>
                <a:ea typeface="DM Sans" charset="0"/>
                <a:cs typeface="DM Sans" charset="0"/>
              </a:defRPr>
            </a:lvl1pPr>
            <a:lvl2pPr marL="190492" indent="0" algn="l" defTabSz="914363" rtl="0" eaLnBrk="1" latinLnBrk="0" hangingPunct="1">
              <a:lnSpc>
                <a:spcPct val="110000"/>
              </a:lnSpc>
              <a:spcBef>
                <a:spcPts val="333"/>
              </a:spcBef>
              <a:spcAft>
                <a:spcPct val="0"/>
              </a:spcAft>
              <a:buFont typeface=".AppleSystemUIFont" charset="-120"/>
              <a:buNone/>
              <a:defRPr sz="1500" b="0" i="0" kern="1200">
                <a:solidFill>
                  <a:schemeClr val="tx1"/>
                </a:solidFill>
                <a:latin typeface="+mn-lt"/>
                <a:ea typeface="DM Sans Medium" charset="0"/>
                <a:cs typeface="DM Sans Medium" charset="0"/>
              </a:defRPr>
            </a:lvl2pPr>
            <a:lvl3pPr marL="380985" indent="0" algn="l" defTabSz="914363" rtl="0" eaLnBrk="1" latinLnBrk="0" hangingPunct="1">
              <a:lnSpc>
                <a:spcPct val="110000"/>
              </a:lnSpc>
              <a:spcBef>
                <a:spcPts val="333"/>
              </a:spcBef>
              <a:spcAft>
                <a:spcPct val="0"/>
              </a:spcAft>
              <a:buFont typeface="Arial" panose="020B0604020202020204" pitchFamily="34" charset="0"/>
              <a:buNone/>
              <a:defRPr sz="1500" b="0" i="0" kern="1200">
                <a:solidFill>
                  <a:schemeClr val="tx1"/>
                </a:solidFill>
                <a:latin typeface="+mn-lt"/>
                <a:ea typeface="DM Sans Medium" charset="0"/>
                <a:cs typeface="DM Sans Medium" charset="0"/>
              </a:defRPr>
            </a:lvl3pPr>
            <a:lvl4pPr marL="571477" indent="0" algn="l" defTabSz="914363" rtl="0" eaLnBrk="1" latinLnBrk="0" hangingPunct="1">
              <a:lnSpc>
                <a:spcPct val="110000"/>
              </a:lnSpc>
              <a:spcBef>
                <a:spcPts val="250"/>
              </a:spcBef>
              <a:spcAft>
                <a:spcPct val="0"/>
              </a:spcAft>
              <a:buFont typeface=".AppleSystemUIFont" charset="-120"/>
              <a:buNone/>
              <a:defRPr sz="1333" b="0" i="0" kern="1200">
                <a:solidFill>
                  <a:schemeClr val="tx1"/>
                </a:solidFill>
                <a:latin typeface="+mn-lt"/>
                <a:ea typeface="DM Sans Medium" charset="0"/>
                <a:cs typeface="DM Sans Medium" charset="0"/>
              </a:defRPr>
            </a:lvl4pPr>
            <a:lvl5pPr marL="761970" indent="0" algn="l" defTabSz="914363" rtl="0" eaLnBrk="1" latinLnBrk="0" hangingPunct="1">
              <a:lnSpc>
                <a:spcPct val="110000"/>
              </a:lnSpc>
              <a:spcBef>
                <a:spcPts val="250"/>
              </a:spcBef>
              <a:spcAft>
                <a:spcPct val="0"/>
              </a:spcAft>
              <a:buFont typeface="Arial" panose="020B0604020202020204" pitchFamily="34" charset="0"/>
              <a:buNone/>
              <a:defRPr sz="1333" b="0" i="0" kern="1200">
                <a:solidFill>
                  <a:schemeClr val="tx1"/>
                </a:solidFill>
                <a:latin typeface="+mn-lt"/>
                <a:ea typeface="DM Sans Medium" charset="0"/>
                <a:cs typeface="DM Sans Medium" charset="0"/>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es" sz="2600" b="1" i="0" u="none" strike="noStrike">
                <a:highlight>
                  <a:srgbClr val="000000">
                    <a:alpha val="0"/>
                  </a:srgbClr>
                </a:highlight>
                <a:latin typeface="DM Sans"/>
              </a:rPr>
              <a:t>Intervenciones estructurales</a:t>
            </a:r>
          </a:p>
        </p:txBody>
      </p:sp>
    </p:spTree>
    <p:extLst>
      <p:ext uri="{BB962C8B-B14F-4D97-AF65-F5344CB8AC3E}">
        <p14:creationId xmlns:p14="http://schemas.microsoft.com/office/powerpoint/2010/main" val="1127530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rtl="0"/>
            <a:r>
              <a:rPr lang="es" sz="3000" b="0" i="0" u="none" strike="noStrike">
                <a:highlight>
                  <a:srgbClr val="000000">
                    <a:alpha val="0"/>
                  </a:srgbClr>
                </a:highlight>
                <a:latin typeface="DM Sans Medium"/>
              </a:rPr>
              <a:t>Cronograma del plan de acción</a:t>
            </a:r>
            <a:endParaRPr lang="en-US" sz="1667"/>
          </a:p>
        </p:txBody>
      </p:sp>
    </p:spTree>
    <p:extLst>
      <p:ext uri="{BB962C8B-B14F-4D97-AF65-F5344CB8AC3E}">
        <p14:creationId xmlns:p14="http://schemas.microsoft.com/office/powerpoint/2010/main" val="3536276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rtl="0"/>
            <a:r>
              <a:rPr lang="es" sz="2500" b="1" i="0" u="none" strike="noStrike">
                <a:highlight>
                  <a:srgbClr val="000000">
                    <a:alpha val="0"/>
                  </a:srgbClr>
                </a:highlight>
                <a:latin typeface="DM Sans"/>
              </a:rPr>
              <a:t> Cronograma del plan de acción de CDBG-MIT</a:t>
            </a:r>
            <a:endParaRPr lang="en-US"/>
          </a:p>
        </p:txBody>
      </p:sp>
      <p:sp>
        <p:nvSpPr>
          <p:cNvPr id="3" name="Slide Number Placeholder 2"/>
          <p:cNvSpPr>
            <a:spLocks noGrp="1"/>
          </p:cNvSpPr>
          <p:nvPr>
            <p:ph type="sldNum" sz="quarter" idx="12"/>
          </p:nvPr>
        </p:nvSpPr>
        <p:spPr/>
        <p:txBody>
          <a:bodyPr>
            <a:noAutofit/>
          </a:bodyPr>
          <a:lstStyle/>
          <a:p>
            <a:pPr rtl="0"/>
            <a:r>
              <a:rPr lang="es" sz="700" b="0" i="0" u="none" strike="noStrike">
                <a:highlight>
                  <a:srgbClr val="000000">
                    <a:alpha val="0"/>
                  </a:srgbClr>
                </a:highlight>
                <a:latin typeface="DM Sans Medium"/>
              </a:rPr>
              <a:t>17</a:t>
            </a:r>
            <a:endParaRPr lang="en-US"/>
          </a:p>
        </p:txBody>
      </p:sp>
      <p:graphicFrame>
        <p:nvGraphicFramePr>
          <p:cNvPr id="16" name="Diagram 15">
            <a:extLst>
              <a:ext uri="{FF2B5EF4-FFF2-40B4-BE49-F238E27FC236}">
                <a16:creationId xmlns:a16="http://schemas.microsoft.com/office/drawing/2014/main" id="{C5D4B8DB-30F7-818D-AD18-5A7CA6BB9511}"/>
              </a:ext>
            </a:extLst>
          </p:cNvPr>
          <p:cNvGraphicFramePr/>
          <p:nvPr>
            <p:extLst>
              <p:ext uri="{D42A27DB-BD31-4B8C-83A1-F6EECF244321}">
                <p14:modId xmlns:p14="http://schemas.microsoft.com/office/powerpoint/2010/main" val="1245228280"/>
              </p:ext>
            </p:extLst>
          </p:nvPr>
        </p:nvGraphicFramePr>
        <p:xfrm>
          <a:off x="2032000" y="1682835"/>
          <a:ext cx="7270496" cy="29379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3" name="TextBox 22">
            <a:extLst>
              <a:ext uri="{FF2B5EF4-FFF2-40B4-BE49-F238E27FC236}">
                <a16:creationId xmlns:a16="http://schemas.microsoft.com/office/drawing/2014/main" id="{A30DA351-B71D-8A69-6F0A-E3AB9D9CAB0A}"/>
              </a:ext>
            </a:extLst>
          </p:cNvPr>
          <p:cNvSpPr txBox="1"/>
          <p:nvPr/>
        </p:nvSpPr>
        <p:spPr>
          <a:xfrm>
            <a:off x="1004094" y="4802187"/>
            <a:ext cx="990599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r>
              <a:rPr lang="es" sz="1800" b="0" i="0" u="none" strike="noStrike" dirty="0">
                <a:highlight>
                  <a:srgbClr val="000000">
                    <a:alpha val="0"/>
                  </a:srgbClr>
                </a:highlight>
                <a:latin typeface="DM Sans Medium"/>
              </a:rPr>
              <a:t>Una vez aprobado el plan de acción, Alaska puede introducir cambios a través de un proceso de enmienda formal. El estado puede destinar fondos a diferentes actividades y debe solicitar los comentarios del público antes de finalizar un nuevo plan.</a:t>
            </a:r>
          </a:p>
        </p:txBody>
      </p:sp>
    </p:spTree>
    <p:extLst>
      <p:ext uri="{BB962C8B-B14F-4D97-AF65-F5344CB8AC3E}">
        <p14:creationId xmlns:p14="http://schemas.microsoft.com/office/powerpoint/2010/main" val="3529974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rtl="0"/>
            <a:r>
              <a:rPr lang="es" sz="2500" b="1" i="0" u="none" strike="noStrike" dirty="0">
                <a:highlight>
                  <a:srgbClr val="000000">
                    <a:alpha val="0"/>
                  </a:srgbClr>
                </a:highlight>
                <a:latin typeface="DM Sans"/>
              </a:rPr>
              <a:t> Calendario de participación pública para los comentarios al plan de acciones previas</a:t>
            </a:r>
            <a:endParaRPr lang="en-US" dirty="0"/>
          </a:p>
        </p:txBody>
      </p:sp>
      <p:sp>
        <p:nvSpPr>
          <p:cNvPr id="3" name="Slide Number Placeholder 2"/>
          <p:cNvSpPr>
            <a:spLocks noGrp="1"/>
          </p:cNvSpPr>
          <p:nvPr>
            <p:ph type="sldNum" sz="quarter" idx="12"/>
          </p:nvPr>
        </p:nvSpPr>
        <p:spPr/>
        <p:txBody>
          <a:bodyPr>
            <a:noAutofit/>
          </a:bodyPr>
          <a:lstStyle/>
          <a:p>
            <a:pPr rtl="0"/>
            <a:r>
              <a:rPr lang="es" sz="700" b="0" i="0" u="none" strike="noStrike">
                <a:highlight>
                  <a:srgbClr val="000000">
                    <a:alpha val="0"/>
                  </a:srgbClr>
                </a:highlight>
                <a:latin typeface="DM Sans Medium"/>
              </a:rPr>
              <a:t>18</a:t>
            </a:r>
            <a:endParaRPr lang="en-US"/>
          </a:p>
        </p:txBody>
      </p:sp>
      <p:sp>
        <p:nvSpPr>
          <p:cNvPr id="4" name="TextBox 3">
            <a:extLst>
              <a:ext uri="{FF2B5EF4-FFF2-40B4-BE49-F238E27FC236}">
                <a16:creationId xmlns:a16="http://schemas.microsoft.com/office/drawing/2014/main" id="{4C4A247E-BCC5-0D86-633B-8E9D9559A8C4}"/>
              </a:ext>
            </a:extLst>
          </p:cNvPr>
          <p:cNvSpPr txBox="1"/>
          <p:nvPr/>
        </p:nvSpPr>
        <p:spPr>
          <a:xfrm>
            <a:off x="505968" y="1146048"/>
            <a:ext cx="10699750" cy="5209244"/>
          </a:xfrm>
          <a:prstGeom prst="rect">
            <a:avLst/>
          </a:prstGeom>
          <a:noFill/>
        </p:spPr>
        <p:txBody>
          <a:bodyPr wrap="square" lIns="91440" tIns="45720" rIns="91440" bIns="45720" rtlCol="0" anchor="t">
            <a:noAutofit/>
          </a:bodyPr>
          <a:lstStyle/>
          <a:p>
            <a:pPr marL="285750" indent="-285750" rtl="0">
              <a:buFont typeface="Arial" panose="020B0604020202020204" pitchFamily="34" charset="0"/>
              <a:buChar char="•"/>
            </a:pPr>
            <a:r>
              <a:rPr lang="es" sz="1800" b="0" i="0" u="none" strike="noStrike" dirty="0">
                <a:highlight>
                  <a:srgbClr val="000000">
                    <a:alpha val="0"/>
                  </a:srgbClr>
                </a:highlight>
                <a:latin typeface="DM Sans Medium"/>
              </a:rPr>
              <a:t>Las personas que deseen hacer comentarios públicos tendrán tiempo para hablar durante la audiencia.</a:t>
            </a:r>
          </a:p>
          <a:p>
            <a:pPr marL="285750" indent="-285750" rtl="0">
              <a:buFont typeface="Arial" panose="020B0604020202020204" pitchFamily="34" charset="0"/>
              <a:buChar char="•"/>
            </a:pPr>
            <a:r>
              <a:rPr lang="es" sz="1800" b="0" i="0" u="none" strike="noStrike" dirty="0">
                <a:highlight>
                  <a:srgbClr val="000000">
                    <a:alpha val="0"/>
                  </a:srgbClr>
                </a:highlight>
                <a:latin typeface="DM Sans Medium"/>
              </a:rPr>
              <a:t>Se anima a quienes deseen intervenir a que lleven una copia escrita de sus comentarios.</a:t>
            </a:r>
          </a:p>
          <a:p>
            <a:pPr marL="285750" indent="-285750" rtl="0">
              <a:buFont typeface="Arial" panose="020B0604020202020204" pitchFamily="34" charset="0"/>
              <a:buChar char="•"/>
            </a:pPr>
            <a:r>
              <a:rPr lang="es" sz="1800" b="0" i="0" u="none" strike="noStrike" dirty="0">
                <a:highlight>
                  <a:srgbClr val="000000">
                    <a:alpha val="0"/>
                  </a:srgbClr>
                </a:highlight>
                <a:latin typeface="DM Sans Medium"/>
              </a:rPr>
              <a:t>También se pueden enviar comentarios públicos a:</a:t>
            </a:r>
          </a:p>
          <a:p>
            <a:pPr lvl="1"/>
            <a:endParaRPr lang="en-US" dirty="0"/>
          </a:p>
          <a:p>
            <a:pPr lvl="1" rtl="0"/>
            <a:r>
              <a:rPr lang="es" sz="1800" b="0" i="0" u="none" strike="noStrike" dirty="0">
                <a:highlight>
                  <a:srgbClr val="000000">
                    <a:alpha val="0"/>
                  </a:srgbClr>
                </a:highlight>
                <a:latin typeface="DM Sans Medium"/>
              </a:rPr>
              <a:t>- Correo electrónico: </a:t>
            </a:r>
            <a:r>
              <a:rPr lang="es" sz="1800" b="0" i="0" u="none" strike="noStrike" dirty="0">
                <a:highlight>
                  <a:srgbClr val="000000">
                    <a:alpha val="0"/>
                  </a:srgbClr>
                </a:highlight>
                <a:latin typeface="DM Sans Medium"/>
                <a:ea typeface="+mn-lt"/>
                <a:cs typeface="+mn-lt"/>
              </a:rPr>
              <a:t>ced.cra.cdbgmit@alaska.gov</a:t>
            </a:r>
            <a:endParaRPr lang="en-US" dirty="0"/>
          </a:p>
          <a:p>
            <a:pPr marL="457200"/>
            <a:endParaRPr lang="en-US" dirty="0"/>
          </a:p>
          <a:p>
            <a:pPr marL="457200" rtl="0"/>
            <a:r>
              <a:rPr lang="es" sz="1800" b="0" i="0" u="none" strike="noStrike" dirty="0">
                <a:highlight>
                  <a:srgbClr val="000000">
                    <a:alpha val="0"/>
                  </a:srgbClr>
                </a:highlight>
                <a:latin typeface="DM Sans Medium"/>
              </a:rPr>
              <a:t>- Correo postal: </a:t>
            </a:r>
            <a:endParaRPr lang="en-US" dirty="0">
              <a:ea typeface="+mn-lt"/>
              <a:cs typeface="+mn-lt"/>
            </a:endParaRPr>
          </a:p>
          <a:p>
            <a:pPr marL="457200"/>
            <a:endParaRPr lang="en-US" dirty="0">
              <a:ea typeface="+mn-lt"/>
              <a:cs typeface="+mn-lt"/>
            </a:endParaRPr>
          </a:p>
          <a:p>
            <a:pPr marL="914400" lvl="1" rtl="0"/>
            <a:r>
              <a:rPr lang="es" sz="1800" b="0" i="0" u="none" strike="noStrike" dirty="0">
                <a:highlight>
                  <a:srgbClr val="000000">
                    <a:alpha val="0"/>
                  </a:srgbClr>
                </a:highlight>
                <a:latin typeface="DM Sans Medium"/>
                <a:ea typeface="+mn-lt"/>
                <a:cs typeface="+mn-lt"/>
              </a:rPr>
              <a:t>Estado de Alaska</a:t>
            </a:r>
            <a:endParaRPr lang="en-US" dirty="0"/>
          </a:p>
          <a:p>
            <a:pPr lvl="2" rtl="0"/>
            <a:r>
              <a:rPr lang="es" sz="1800" b="0" i="0" u="none" strike="noStrike" dirty="0">
                <a:highlight>
                  <a:srgbClr val="000000">
                    <a:alpha val="0"/>
                  </a:srgbClr>
                </a:highlight>
                <a:latin typeface="DM Sans Medium"/>
                <a:ea typeface="+mn-lt"/>
                <a:cs typeface="+mn-lt"/>
              </a:rPr>
              <a:t>Departamento de Comercio, Comunidad y Desarrollo Económico de Alaska</a:t>
            </a:r>
            <a:endParaRPr lang="en-US" dirty="0"/>
          </a:p>
          <a:p>
            <a:pPr lvl="2" rtl="0"/>
            <a:r>
              <a:rPr lang="es" sz="1800" b="0" i="0" u="none" strike="noStrike" dirty="0">
                <a:highlight>
                  <a:srgbClr val="000000">
                    <a:alpha val="0"/>
                  </a:srgbClr>
                </a:highlight>
                <a:latin typeface="DM Sans Medium"/>
                <a:ea typeface="+mn-lt"/>
                <a:cs typeface="+mn-lt"/>
              </a:rPr>
              <a:t>550 W. 7th Ave. Ste . 1650, Anchorage, AK 99501</a:t>
            </a:r>
            <a:endParaRPr lang="en-US" dirty="0"/>
          </a:p>
          <a:p>
            <a:pPr lvl="2"/>
            <a:endParaRPr lang="en-US" dirty="0"/>
          </a:p>
          <a:p>
            <a:pPr lvl="1" rtl="0"/>
            <a:r>
              <a:rPr lang="es" sz="1800" b="0" i="0" u="none" strike="noStrike" dirty="0">
                <a:highlight>
                  <a:srgbClr val="000000">
                    <a:alpha val="0"/>
                  </a:srgbClr>
                </a:highlight>
                <a:latin typeface="DM Sans Medium"/>
              </a:rPr>
              <a:t>- FAX: </a:t>
            </a:r>
            <a:r>
              <a:rPr lang="es" sz="1800" b="0" i="0" u="none" strike="noStrike" dirty="0">
                <a:highlight>
                  <a:srgbClr val="000000">
                    <a:alpha val="0"/>
                  </a:srgbClr>
                </a:highlight>
                <a:latin typeface="DM Sans Medium"/>
                <a:ea typeface="+mn-lt"/>
                <a:cs typeface="+mn-lt"/>
              </a:rPr>
              <a:t>907-269-4563</a:t>
            </a:r>
            <a:endParaRPr lang="en-US" dirty="0"/>
          </a:p>
          <a:p>
            <a:pPr marL="742950" lvl="1" indent="-285750">
              <a:buFont typeface="Arial" panose="020B0604020202020204" pitchFamily="34" charset="0"/>
              <a:buChar char="•"/>
            </a:pPr>
            <a:endParaRPr lang="en-US" dirty="0"/>
          </a:p>
          <a:p>
            <a:pPr lvl="1" rtl="0"/>
            <a:r>
              <a:rPr lang="es" sz="1800" b="0" i="0" u="none" strike="noStrike" dirty="0">
                <a:highlight>
                  <a:srgbClr val="000000">
                    <a:alpha val="0"/>
                  </a:srgbClr>
                </a:highlight>
                <a:latin typeface="DM Sans Medium"/>
              </a:rPr>
              <a:t>*Marque o etiquete que su comentario es para CDBG-MIT de Alaska</a:t>
            </a:r>
          </a:p>
          <a:p>
            <a:pPr lvl="1"/>
            <a:endParaRPr lang="en-US" dirty="0"/>
          </a:p>
          <a:p>
            <a:pPr marL="285750" indent="-285750" rtl="0">
              <a:buFont typeface="Arial"/>
              <a:buChar char="•"/>
            </a:pPr>
            <a:r>
              <a:rPr lang="es" sz="1800" b="0" i="0" u="none" strike="noStrike" dirty="0">
                <a:highlight>
                  <a:srgbClr val="000000">
                    <a:alpha val="0"/>
                  </a:srgbClr>
                </a:highlight>
                <a:latin typeface="DM Sans Medium"/>
              </a:rPr>
              <a:t>Para obtener más información, visite el Departamento de Comercio, Comunidad y Desarrollo Económico de Alaska </a:t>
            </a:r>
            <a:endParaRPr lang="en-US" dirty="0">
              <a:ea typeface="+mn-lt"/>
              <a:cs typeface="+mn-lt"/>
            </a:endParaRPr>
          </a:p>
          <a:p>
            <a:pPr lvl="1" algn="ctr" rtl="0"/>
            <a:r>
              <a:rPr lang="es" sz="1800" b="0" i="0" u="none" strike="noStrike" dirty="0">
                <a:highlight>
                  <a:srgbClr val="000000">
                    <a:alpha val="0"/>
                  </a:srgbClr>
                </a:highlight>
                <a:latin typeface="DM Sans Medium"/>
                <a:ea typeface="+mn-lt"/>
                <a:cs typeface="+mn-lt"/>
              </a:rPr>
              <a:t> </a:t>
            </a:r>
            <a:r>
              <a:rPr lang="es" sz="1800" b="0" i="0" u="none" strike="noStrike" dirty="0">
                <a:highlight>
                  <a:srgbClr val="000000">
                    <a:alpha val="0"/>
                  </a:srgbClr>
                </a:highlight>
                <a:latin typeface="DM Sans Medium"/>
                <a:ea typeface="+mn-lt"/>
                <a:cs typeface="+mn-lt"/>
                <a:hlinkClick r:id="rId3"/>
              </a:rPr>
              <a:t>https://commerce.alaska.gov/web/dcra/GrantsSection/CDBG-MIT.aspx</a:t>
            </a:r>
            <a:endParaRPr lang="en-US" dirty="0"/>
          </a:p>
        </p:txBody>
      </p:sp>
    </p:spTree>
    <p:extLst>
      <p:ext uri="{BB962C8B-B14F-4D97-AF65-F5344CB8AC3E}">
        <p14:creationId xmlns:p14="http://schemas.microsoft.com/office/powerpoint/2010/main" val="2545951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rtl="0"/>
            <a:r>
              <a:rPr lang="es" sz="3000" b="0" i="0" u="none" strike="noStrike">
                <a:highlight>
                  <a:srgbClr val="000000">
                    <a:alpha val="0"/>
                  </a:srgbClr>
                </a:highlight>
                <a:latin typeface="DM Sans Medium"/>
              </a:rPr>
              <a:t>¿Preguntas?</a:t>
            </a:r>
            <a:endParaRPr lang="en-US" sz="1667"/>
          </a:p>
        </p:txBody>
      </p:sp>
    </p:spTree>
    <p:extLst>
      <p:ext uri="{BB962C8B-B14F-4D97-AF65-F5344CB8AC3E}">
        <p14:creationId xmlns:p14="http://schemas.microsoft.com/office/powerpoint/2010/main" val="751985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rtl="0"/>
            <a:r>
              <a:rPr lang="es" sz="2500" b="1" i="0" u="none" strike="noStrike">
                <a:highlight>
                  <a:srgbClr val="000000">
                    <a:alpha val="0"/>
                  </a:srgbClr>
                </a:highlight>
                <a:latin typeface="DM Sans Bold"/>
              </a:rPr>
              <a:t>Contenidos</a:t>
            </a:r>
          </a:p>
        </p:txBody>
      </p:sp>
      <p:sp>
        <p:nvSpPr>
          <p:cNvPr id="3" name="Text Placeholder 2"/>
          <p:cNvSpPr>
            <a:spLocks noGrp="1"/>
          </p:cNvSpPr>
          <p:nvPr>
            <p:ph type="body" sz="quarter" idx="13"/>
          </p:nvPr>
        </p:nvSpPr>
        <p:spPr/>
        <p:txBody>
          <a:bodyPr vert="horz" lIns="0" tIns="45720" rIns="0" bIns="45720" rtlCol="0" anchor="t">
            <a:noAutofit/>
          </a:bodyPr>
          <a:lstStyle/>
          <a:p>
            <a:pPr marL="189865" indent="-189865" rtl="0"/>
            <a:r>
              <a:rPr lang="es" sz="2000" b="0" i="0" u="none" strike="noStrike">
                <a:highlight>
                  <a:srgbClr val="000000">
                    <a:alpha val="0"/>
                  </a:srgbClr>
                </a:highlight>
                <a:latin typeface="DM Sans Medium"/>
              </a:rPr>
              <a:t>Introducción y resumen</a:t>
            </a:r>
          </a:p>
          <a:p>
            <a:pPr marL="380365" lvl="1" indent="-189865" rtl="0"/>
            <a:r>
              <a:rPr lang="es" sz="1500" b="0" i="0" u="none" strike="noStrike">
                <a:highlight>
                  <a:srgbClr val="000000">
                    <a:alpha val="0"/>
                  </a:srgbClr>
                </a:highlight>
                <a:latin typeface="DM Sans Medium"/>
              </a:rPr>
              <a:t>Objetivo de la audiencia pública de hoy</a:t>
            </a:r>
          </a:p>
          <a:p>
            <a:pPr marL="380365" lvl="1" indent="-189865" rtl="0"/>
            <a:r>
              <a:rPr lang="es" sz="1500" b="0" i="0" u="none" strike="noStrike">
                <a:highlight>
                  <a:srgbClr val="000000">
                    <a:alpha val="0"/>
                  </a:srgbClr>
                </a:highlight>
                <a:latin typeface="DM Sans Medium"/>
              </a:rPr>
              <a:t>Introducción y actividades de CDBG-MIT</a:t>
            </a:r>
          </a:p>
          <a:p>
            <a:pPr marL="380365" lvl="1" indent="-189865" rtl="0"/>
            <a:r>
              <a:rPr lang="es" sz="1500" b="0" i="0" u="none" strike="noStrike">
                <a:highlight>
                  <a:srgbClr val="000000">
                    <a:alpha val="0"/>
                  </a:srgbClr>
                </a:highlight>
                <a:latin typeface="DM Sans Medium"/>
              </a:rPr>
              <a:t>Zonas más impactadas y afectadas</a:t>
            </a:r>
          </a:p>
          <a:p>
            <a:pPr marL="189865" indent="-189865" rtl="0"/>
            <a:r>
              <a:rPr lang="es" sz="2000" b="0" i="0" u="none" strike="noStrike">
                <a:highlight>
                  <a:srgbClr val="000000">
                    <a:alpha val="0"/>
                  </a:srgbClr>
                </a:highlight>
                <a:latin typeface="DM Sans Medium"/>
              </a:rPr>
              <a:t>Evaluación de las necesidades de mitigación</a:t>
            </a:r>
          </a:p>
          <a:p>
            <a:pPr marL="189865" indent="-189865" rtl="0"/>
            <a:r>
              <a:rPr lang="es" sz="2000" b="0" i="0" u="none" strike="noStrike">
                <a:highlight>
                  <a:srgbClr val="000000">
                    <a:alpha val="0"/>
                  </a:srgbClr>
                </a:highlight>
                <a:latin typeface="DM Sans Medium"/>
              </a:rPr>
              <a:t>Perfiles de los peligros</a:t>
            </a:r>
          </a:p>
          <a:p>
            <a:pPr marL="189865" indent="-189865" rtl="0"/>
            <a:r>
              <a:rPr lang="es" sz="2000" b="0" i="0" u="none" strike="noStrike">
                <a:highlight>
                  <a:srgbClr val="000000">
                    <a:alpha val="0"/>
                  </a:srgbClr>
                </a:highlight>
                <a:latin typeface="DM Sans Medium"/>
              </a:rPr>
              <a:t>Instalaciones críticas</a:t>
            </a:r>
          </a:p>
          <a:p>
            <a:pPr marL="189865" indent="-189865" rtl="0"/>
            <a:r>
              <a:rPr lang="es" sz="2000" b="0" i="0" u="none" strike="noStrike">
                <a:highlight>
                  <a:srgbClr val="000000">
                    <a:alpha val="0"/>
                  </a:srgbClr>
                </a:highlight>
                <a:latin typeface="DM Sans Medium"/>
              </a:rPr>
              <a:t>Cronograma del plan de acción</a:t>
            </a:r>
          </a:p>
          <a:p>
            <a:pPr marL="189865" indent="-189865" rtl="0"/>
            <a:r>
              <a:rPr lang="es" sz="2000" b="0" i="0" u="none" strike="noStrike">
                <a:highlight>
                  <a:srgbClr val="000000">
                    <a:alpha val="0"/>
                  </a:srgbClr>
                </a:highlight>
                <a:latin typeface="DM Sans Medium"/>
              </a:rPr>
              <a:t>Espacio para debatir y hacer comentarios</a:t>
            </a:r>
          </a:p>
        </p:txBody>
      </p:sp>
    </p:spTree>
    <p:extLst>
      <p:ext uri="{BB962C8B-B14F-4D97-AF65-F5344CB8AC3E}">
        <p14:creationId xmlns:p14="http://schemas.microsoft.com/office/powerpoint/2010/main" val="877344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rtl="0"/>
            <a:r>
              <a:rPr lang="es" sz="3000" b="0" i="0" u="none" strike="noStrike">
                <a:highlight>
                  <a:srgbClr val="000000">
                    <a:alpha val="0"/>
                  </a:srgbClr>
                </a:highlight>
                <a:latin typeface="DM Sans Medium"/>
              </a:rPr>
              <a:t>Periodo para comentarios</a:t>
            </a:r>
            <a:endParaRPr lang="en-US" sz="1667"/>
          </a:p>
        </p:txBody>
      </p:sp>
    </p:spTree>
    <p:extLst>
      <p:ext uri="{BB962C8B-B14F-4D97-AF65-F5344CB8AC3E}">
        <p14:creationId xmlns:p14="http://schemas.microsoft.com/office/powerpoint/2010/main" val="426771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rtl="0"/>
            <a:r>
              <a:rPr lang="es" sz="3000" b="0" i="0" u="none" strike="noStrike">
                <a:highlight>
                  <a:srgbClr val="000000">
                    <a:alpha val="0"/>
                  </a:srgbClr>
                </a:highlight>
                <a:latin typeface="DM Sans Medium"/>
              </a:rPr>
              <a:t>Introducción y resumen</a:t>
            </a:r>
            <a:endParaRPr lang="en-US" sz="1667"/>
          </a:p>
        </p:txBody>
      </p:sp>
    </p:spTree>
    <p:extLst>
      <p:ext uri="{BB962C8B-B14F-4D97-AF65-F5344CB8AC3E}">
        <p14:creationId xmlns:p14="http://schemas.microsoft.com/office/powerpoint/2010/main" val="1481669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250" y="244078"/>
            <a:ext cx="7778750" cy="1028378"/>
          </a:xfrm>
        </p:spPr>
        <p:txBody>
          <a:bodyPr>
            <a:noAutofit/>
          </a:bodyPr>
          <a:lstStyle/>
          <a:p>
            <a:pPr rtl="0"/>
            <a:r>
              <a:rPr lang="es" sz="3200" b="1" i="0" u="none" strike="noStrike">
                <a:highlight>
                  <a:srgbClr val="000000">
                    <a:alpha val="0"/>
                  </a:srgbClr>
                </a:highlight>
                <a:latin typeface="DM Sans"/>
              </a:rPr>
              <a:t>Objetivo de la audiencia pública de hoy</a:t>
            </a:r>
          </a:p>
        </p:txBody>
      </p:sp>
      <p:sp>
        <p:nvSpPr>
          <p:cNvPr id="3" name="Slide Number Placeholder 2"/>
          <p:cNvSpPr>
            <a:spLocks noGrp="1"/>
          </p:cNvSpPr>
          <p:nvPr>
            <p:ph type="sldNum" sz="quarter" idx="12"/>
          </p:nvPr>
        </p:nvSpPr>
        <p:spPr/>
        <p:txBody>
          <a:bodyPr>
            <a:noAutofit/>
          </a:bodyPr>
          <a:lstStyle/>
          <a:p>
            <a:pPr rtl="0"/>
            <a:r>
              <a:rPr lang="es" sz="700" b="0" i="0" u="none" strike="noStrike">
                <a:highlight>
                  <a:srgbClr val="000000">
                    <a:alpha val="0"/>
                  </a:srgbClr>
                </a:highlight>
                <a:latin typeface="DM Sans Medium"/>
              </a:rPr>
              <a:t>4</a:t>
            </a:r>
            <a:endParaRPr lang="en-US"/>
          </a:p>
        </p:txBody>
      </p:sp>
      <p:sp>
        <p:nvSpPr>
          <p:cNvPr id="4" name="Text Placeholder 3"/>
          <p:cNvSpPr>
            <a:spLocks noGrp="1"/>
          </p:cNvSpPr>
          <p:nvPr>
            <p:ph type="body" sz="quarter" idx="14"/>
          </p:nvPr>
        </p:nvSpPr>
        <p:spPr>
          <a:xfrm>
            <a:off x="602439" y="1724465"/>
            <a:ext cx="9126233" cy="4663777"/>
          </a:xfrm>
        </p:spPr>
        <p:txBody>
          <a:bodyPr vert="horz" lIns="0" tIns="45720" rIns="0" bIns="45720" rtlCol="0" anchor="t">
            <a:noAutofit/>
          </a:bodyPr>
          <a:lstStyle/>
          <a:p>
            <a:pPr marL="342900" indent="-342900" rtl="0">
              <a:buFont typeface="Arial" panose="020B0604020202020204" pitchFamily="34" charset="0"/>
              <a:buChar char="•"/>
            </a:pPr>
            <a:r>
              <a:rPr lang="es" sz="1600" b="0" i="0" u="none" strike="noStrike" dirty="0">
                <a:highlight>
                  <a:srgbClr val="000000">
                    <a:alpha val="0"/>
                  </a:srgbClr>
                </a:highlight>
                <a:latin typeface="DM Sans Medium"/>
              </a:rPr>
              <a:t>El Departamento de Vivienda y Desarrollo Urbano (HUD) ha asignado </a:t>
            </a:r>
            <a:r>
              <a:rPr lang="es" sz="1600" b="0" i="0" u="none" strike="noStrike" dirty="0">
                <a:solidFill>
                  <a:srgbClr val="0785F2"/>
                </a:solidFill>
                <a:highlight>
                  <a:srgbClr val="000000">
                    <a:alpha val="0"/>
                  </a:srgbClr>
                </a:highlight>
                <a:latin typeface="DM Sans Medium"/>
              </a:rPr>
              <a:t>$2.288.000 en fondos de la Subvención en Bloque para el Desarrollo de la Comunidad para Mitigación (CDBG-MIT) </a:t>
            </a:r>
            <a:r>
              <a:rPr lang="es" sz="1600" b="0" i="0" u="none" strike="noStrike" dirty="0">
                <a:highlight>
                  <a:srgbClr val="000000">
                    <a:alpha val="0"/>
                  </a:srgbClr>
                </a:highlight>
                <a:latin typeface="DM Sans Medium"/>
              </a:rPr>
              <a:t>a Alaska en respuesta al terremoto de 2018 en Cook Inlet Port McKenzie.</a:t>
            </a:r>
          </a:p>
          <a:p>
            <a:pPr marL="342900" indent="-342900" rtl="0">
              <a:buFont typeface="Arial" panose="020B0604020202020204" pitchFamily="34" charset="0"/>
              <a:buChar char="•"/>
            </a:pPr>
            <a:r>
              <a:rPr lang="es" sz="1600" b="0" i="0" u="none" strike="noStrike" dirty="0">
                <a:highlight>
                  <a:srgbClr val="000000">
                    <a:alpha val="0"/>
                  </a:srgbClr>
                </a:highlight>
                <a:latin typeface="DM Sans Medium"/>
              </a:rPr>
              <a:t>El objetivo del taller informativo y la audiencia pública de hoy es brindarles a los residentes la oportunidad de:</a:t>
            </a:r>
            <a:endParaRPr lang="en-US" dirty="0"/>
          </a:p>
          <a:p>
            <a:pPr marL="570865" lvl="2" indent="-189865" rtl="0">
              <a:buClr>
                <a:schemeClr val="tx1"/>
              </a:buClr>
              <a:buFont typeface=".AppleSystemUIFont" charset="-120"/>
              <a:buChar char="-"/>
            </a:pPr>
            <a:r>
              <a:rPr lang="es" sz="1500" b="0" i="0" u="none" strike="noStrike" dirty="0">
                <a:solidFill>
                  <a:srgbClr val="0785F2"/>
                </a:solidFill>
                <a:highlight>
                  <a:srgbClr val="000000">
                    <a:alpha val="0"/>
                  </a:srgbClr>
                </a:highlight>
                <a:latin typeface="DM Sans Medium"/>
              </a:rPr>
              <a:t>Hacer preguntas </a:t>
            </a:r>
            <a:r>
              <a:rPr lang="es" sz="1500" b="0" i="0" u="none" strike="noStrike" dirty="0">
                <a:highlight>
                  <a:srgbClr val="000000">
                    <a:alpha val="0"/>
                  </a:srgbClr>
                </a:highlight>
                <a:latin typeface="DM Sans Medium"/>
              </a:rPr>
              <a:t>sobre las metas del financiamiento de CDBG-MIT</a:t>
            </a:r>
          </a:p>
          <a:p>
            <a:pPr marL="570865" lvl="2" indent="-189865" rtl="0">
              <a:buClr>
                <a:schemeClr val="tx1"/>
              </a:buClr>
              <a:buFont typeface=".AppleSystemUIFont" charset="-120"/>
              <a:buChar char="-"/>
            </a:pPr>
            <a:r>
              <a:rPr lang="es" sz="1500" b="0" i="0" u="none" strike="noStrike" dirty="0">
                <a:solidFill>
                  <a:srgbClr val="0785F2"/>
                </a:solidFill>
                <a:highlight>
                  <a:srgbClr val="000000">
                    <a:alpha val="0"/>
                  </a:srgbClr>
                </a:highlight>
                <a:latin typeface="DM Sans Medium"/>
              </a:rPr>
              <a:t>Entender</a:t>
            </a:r>
            <a:r>
              <a:rPr lang="es" sz="1500" b="0" i="0" u="none" strike="noStrike" dirty="0">
                <a:highlight>
                  <a:srgbClr val="000000">
                    <a:alpha val="0"/>
                  </a:srgbClr>
                </a:highlight>
                <a:latin typeface="DM Sans Medium"/>
              </a:rPr>
              <a:t> la metodología de evaluación de riesgos utilizada para priorizar los riesgos</a:t>
            </a:r>
          </a:p>
          <a:p>
            <a:pPr marL="570865" lvl="2" indent="-189865" rtl="0">
              <a:buClr>
                <a:schemeClr val="tx1"/>
              </a:buClr>
              <a:buFont typeface=".AppleSystemUIFont" charset="-120"/>
              <a:buChar char="-"/>
            </a:pPr>
            <a:r>
              <a:rPr lang="es" sz="1500" b="0" i="0" u="none" strike="noStrike" dirty="0">
                <a:solidFill>
                  <a:srgbClr val="0785F2"/>
                </a:solidFill>
                <a:highlight>
                  <a:srgbClr val="000000">
                    <a:alpha val="0"/>
                  </a:srgbClr>
                </a:highlight>
                <a:latin typeface="DM Sans Medium"/>
              </a:rPr>
              <a:t>Hacer comentarios</a:t>
            </a:r>
            <a:r>
              <a:rPr lang="es" sz="1500" b="0" i="0" u="none" strike="noStrike" dirty="0">
                <a:highlight>
                  <a:srgbClr val="000000">
                    <a:alpha val="0"/>
                  </a:srgbClr>
                </a:highlight>
                <a:latin typeface="DM Sans Medium"/>
              </a:rPr>
              <a:t> en relación con las necesidades de mitigación en su comunidad para protegerla de futuras catástrofes</a:t>
            </a:r>
          </a:p>
          <a:p>
            <a:pPr marL="342900" indent="-342900" rtl="0">
              <a:buFont typeface="Arial" panose="020B0604020202020204" pitchFamily="34" charset="0"/>
              <a:buChar char="•"/>
            </a:pPr>
            <a:r>
              <a:rPr lang="es" sz="1600" b="0" i="0" u="none" strike="noStrike" dirty="0">
                <a:highlight>
                  <a:srgbClr val="000000">
                    <a:alpha val="0"/>
                  </a:srgbClr>
                </a:highlight>
                <a:latin typeface="DM Sans Medium"/>
              </a:rPr>
              <a:t>Se aceptarán comentarios después de esta presentación oral y por escrito a través del correo electrónico, correo postal o fax.</a:t>
            </a:r>
          </a:p>
          <a:p>
            <a:pPr marL="342900" indent="-342900" rtl="0">
              <a:buFont typeface="Arial" panose="020B0604020202020204" pitchFamily="34" charset="0"/>
              <a:buChar char="•"/>
            </a:pPr>
            <a:r>
              <a:rPr lang="es" sz="1600" b="0" i="0" u="none" strike="noStrike" dirty="0">
                <a:highlight>
                  <a:srgbClr val="000000">
                    <a:alpha val="0"/>
                  </a:srgbClr>
                </a:highlight>
                <a:latin typeface="DM Sans Medium"/>
              </a:rPr>
              <a:t>El estado publicará en breve un borrador del plan de acción en su página web y continuará pidiendo comentarios y organizando audiencias públicas antes de enviar al HUD el plan final</a:t>
            </a:r>
          </a:p>
          <a:p>
            <a:pPr marL="189865" lvl="1"/>
            <a:endParaRPr lang="en-US" dirty="0"/>
          </a:p>
          <a:p>
            <a:pPr marL="361315" lvl="1" indent="-171450">
              <a:buFont typeface="Wingdings,Sans-Serif" panose="020B0604020202020204" pitchFamily="34" charset="0"/>
              <a:buChar char="Ø"/>
            </a:pPr>
            <a:endParaRPr lang="en-US" sz="1350" dirty="0"/>
          </a:p>
          <a:p>
            <a:pPr marL="532765" lvl="1" indent="-342900">
              <a:buFont typeface="Wingdings" panose="020B0604020202020204" pitchFamily="34" charset="0"/>
              <a:buChar char="Ø"/>
            </a:pPr>
            <a:endParaRPr lang="en-US" dirty="0"/>
          </a:p>
          <a:p>
            <a:endParaRPr lang="en-US" sz="1650" dirty="0"/>
          </a:p>
          <a:p>
            <a:endParaRPr lang="en-US" dirty="0"/>
          </a:p>
        </p:txBody>
      </p:sp>
    </p:spTree>
    <p:extLst>
      <p:ext uri="{BB962C8B-B14F-4D97-AF65-F5344CB8AC3E}">
        <p14:creationId xmlns:p14="http://schemas.microsoft.com/office/powerpoint/2010/main" val="1183098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250" y="244078"/>
            <a:ext cx="7210714" cy="1028378"/>
          </a:xfrm>
        </p:spPr>
        <p:txBody>
          <a:bodyPr>
            <a:noAutofit/>
          </a:bodyPr>
          <a:lstStyle/>
          <a:p>
            <a:pPr rtl="0"/>
            <a:r>
              <a:rPr lang="es" sz="3200" b="1" i="0" u="none" strike="noStrike" dirty="0">
                <a:highlight>
                  <a:srgbClr val="000000">
                    <a:alpha val="0"/>
                  </a:srgbClr>
                </a:highlight>
                <a:latin typeface="DM Sans"/>
              </a:rPr>
              <a:t>¿Qué son los fondos de CDBG-MIT? </a:t>
            </a:r>
          </a:p>
        </p:txBody>
      </p:sp>
      <p:sp>
        <p:nvSpPr>
          <p:cNvPr id="3" name="Slide Number Placeholder 2"/>
          <p:cNvSpPr>
            <a:spLocks noGrp="1"/>
          </p:cNvSpPr>
          <p:nvPr>
            <p:ph type="sldNum" sz="quarter" idx="12"/>
          </p:nvPr>
        </p:nvSpPr>
        <p:spPr/>
        <p:txBody>
          <a:bodyPr>
            <a:noAutofit/>
          </a:bodyPr>
          <a:lstStyle/>
          <a:p>
            <a:pPr rtl="0"/>
            <a:r>
              <a:rPr lang="es" sz="700" b="0" i="0" u="none" strike="noStrike">
                <a:highlight>
                  <a:srgbClr val="000000">
                    <a:alpha val="0"/>
                  </a:srgbClr>
                </a:highlight>
                <a:latin typeface="DM Sans Medium"/>
              </a:rPr>
              <a:t>5</a:t>
            </a:r>
            <a:endParaRPr lang="en-US"/>
          </a:p>
        </p:txBody>
      </p:sp>
      <p:sp>
        <p:nvSpPr>
          <p:cNvPr id="4" name="Text Placeholder 3"/>
          <p:cNvSpPr>
            <a:spLocks noGrp="1"/>
          </p:cNvSpPr>
          <p:nvPr>
            <p:ph type="body" sz="quarter" idx="14"/>
          </p:nvPr>
        </p:nvSpPr>
        <p:spPr>
          <a:xfrm>
            <a:off x="602439" y="1724465"/>
            <a:ext cx="9866778" cy="4663777"/>
          </a:xfrm>
        </p:spPr>
        <p:txBody>
          <a:bodyPr vert="horz" lIns="0" tIns="45720" rIns="0" bIns="45720" rtlCol="0" anchor="t">
            <a:noAutofit/>
          </a:bodyPr>
          <a:lstStyle/>
          <a:p>
            <a:pPr marL="342900" indent="-342900" rtl="0">
              <a:buFont typeface="Arial" panose="020B0604020202020204" pitchFamily="34" charset="0"/>
              <a:buChar char="•"/>
            </a:pPr>
            <a:r>
              <a:rPr lang="es" sz="1600" b="0" i="0" u="none" strike="noStrike" dirty="0">
                <a:highlight>
                  <a:srgbClr val="000000">
                    <a:alpha val="0"/>
                  </a:srgbClr>
                </a:highlight>
                <a:latin typeface="DM Sans Medium"/>
              </a:rPr>
              <a:t>El 6 de enero de 2021, el HUD emitió una Notificación de Registro Federal destinando fondos de CDBG-MIT a Alaska </a:t>
            </a:r>
            <a:endParaRPr lang="en-US" dirty="0"/>
          </a:p>
          <a:p>
            <a:pPr marL="342900" indent="-342900" rtl="0">
              <a:buFont typeface="Arial" panose="020B0604020202020204" pitchFamily="34" charset="0"/>
              <a:buChar char="•"/>
            </a:pPr>
            <a:r>
              <a:rPr lang="es" sz="1600" b="0" i="0" u="none" strike="noStrike" dirty="0">
                <a:highlight>
                  <a:srgbClr val="000000">
                    <a:alpha val="0"/>
                  </a:srgbClr>
                </a:highlight>
                <a:latin typeface="DM Sans Medium"/>
              </a:rPr>
              <a:t>El HUD previamente concendió a Alaska $35 millones en fondos de Recuperación por Catástrofes (CDBG-DR) explícitamente para los esfuerzos de recuperación de catástrofes.</a:t>
            </a:r>
            <a:endParaRPr lang="en-US" dirty="0"/>
          </a:p>
          <a:p>
            <a:pPr marL="342900" indent="-342900" rtl="0">
              <a:buFont typeface="Arial" panose="020B0604020202020204" pitchFamily="34" charset="0"/>
              <a:buChar char="•"/>
            </a:pPr>
            <a:r>
              <a:rPr lang="es" sz="1600" b="0" i="0" u="none" strike="noStrike" dirty="0">
                <a:highlight>
                  <a:srgbClr val="000000">
                    <a:alpha val="0"/>
                  </a:srgbClr>
                </a:highlight>
                <a:latin typeface="DM Sans Medium"/>
              </a:rPr>
              <a:t>La notificación exige que todas las actividades financiadas con fondos de CDBG-MIT se ajusten a la definición de mitigación del HUD:</a:t>
            </a:r>
          </a:p>
          <a:p>
            <a:pPr marL="342900" indent="-342900">
              <a:buChar char="•"/>
            </a:pPr>
            <a:endParaRPr lang="en-US" sz="1600" dirty="0">
              <a:solidFill>
                <a:srgbClr val="000000"/>
              </a:solidFill>
            </a:endParaRPr>
          </a:p>
          <a:p>
            <a:pPr marL="534035" lvl="4" indent="0" algn="ctr" rtl="0">
              <a:buClr>
                <a:schemeClr val="tx1"/>
              </a:buClr>
              <a:buNone/>
            </a:pPr>
            <a:r>
              <a:rPr lang="es" sz="1600" b="0" i="0" u="none" strike="noStrike" dirty="0">
                <a:solidFill>
                  <a:srgbClr val="0785F2"/>
                </a:solidFill>
                <a:highlight>
                  <a:srgbClr val="000000">
                    <a:alpha val="0"/>
                  </a:srgbClr>
                </a:highlight>
                <a:latin typeface="DM Sans Medium"/>
              </a:rPr>
              <a:t>Actividades que aumentan la resiliencia ante las catástrofes y reducen o eliminan el riesgo a largo plazo de pérdida de vidas, lesiones, daños y pérdida de bienes, así como el sufrimiento y las dificultades, al disminuir el impacto de futuras catástrofes</a:t>
            </a:r>
          </a:p>
          <a:p>
            <a:pPr marL="534035" lvl="4" algn="ctr"/>
            <a:endParaRPr lang="en-US" sz="1600" dirty="0">
              <a:solidFill>
                <a:schemeClr val="accent5"/>
              </a:solidFill>
            </a:endParaRPr>
          </a:p>
          <a:p>
            <a:pPr marL="342265" indent="-342900" rtl="0">
              <a:buFont typeface="Arial" panose="020B0604020202020204" pitchFamily="34" charset="0"/>
              <a:buChar char="•"/>
            </a:pPr>
            <a:r>
              <a:rPr lang="es" sz="1600" b="0" i="0" u="none" strike="noStrike" dirty="0">
                <a:highlight>
                  <a:srgbClr val="000000">
                    <a:alpha val="0"/>
                  </a:srgbClr>
                </a:highlight>
                <a:latin typeface="DM Sans Medium"/>
              </a:rPr>
              <a:t>Los fondos de CDBG-MIT representan una oportunidad única y significativa para llevar a cabo actividades estratégicas y de gran impacto para mitigar futuras catástrofes</a:t>
            </a:r>
          </a:p>
          <a:p>
            <a:pPr marL="342265" indent="-342900" rtl="0">
              <a:buFont typeface="Arial" panose="020B0604020202020204" pitchFamily="34" charset="0"/>
              <a:buChar char="•"/>
            </a:pPr>
            <a:r>
              <a:rPr lang="es" sz="1600" b="0" i="0" u="none" strike="noStrike" dirty="0">
                <a:highlight>
                  <a:srgbClr val="000000">
                    <a:alpha val="0"/>
                  </a:srgbClr>
                </a:highlight>
                <a:latin typeface="DM Sans Medium"/>
              </a:rPr>
              <a:t>Al menos el 50% de los fondos deben utilizarse en la </a:t>
            </a:r>
            <a:r>
              <a:rPr lang="es" sz="1600" b="0" i="0" u="none" strike="noStrike" dirty="0">
                <a:solidFill>
                  <a:srgbClr val="0785F2"/>
                </a:solidFill>
                <a:highlight>
                  <a:srgbClr val="000000">
                    <a:alpha val="0"/>
                  </a:srgbClr>
                </a:highlight>
                <a:latin typeface="DM Sans Medium"/>
              </a:rPr>
              <a:t>zona más impactada y afectada </a:t>
            </a:r>
            <a:r>
              <a:rPr lang="es" sz="1600" b="0" i="0" u="none" strike="noStrike" dirty="0">
                <a:highlight>
                  <a:srgbClr val="000000">
                    <a:alpha val="0"/>
                  </a:srgbClr>
                </a:highlight>
                <a:latin typeface="DM Sans Medium"/>
              </a:rPr>
              <a:t>identificada por el HUD (municipio de Anchorage) y el resto de los fondos pueden utilizarse en la zona MID identificada por el estado (Boroughs de Matanuska-Susitna y la Península de Kenai).</a:t>
            </a:r>
          </a:p>
          <a:p>
            <a:pPr marL="189865" lvl="1"/>
            <a:endParaRPr lang="en-US" dirty="0"/>
          </a:p>
          <a:p>
            <a:pPr marL="361315" lvl="1" indent="-171450">
              <a:buFont typeface="Wingdings,Sans-Serif" panose="020B0604020202020204" pitchFamily="34" charset="0"/>
              <a:buChar char="Ø"/>
            </a:pPr>
            <a:endParaRPr lang="en-US" sz="1350" dirty="0"/>
          </a:p>
          <a:p>
            <a:pPr marL="532765" lvl="1" indent="-342900">
              <a:buFont typeface="Wingdings" panose="020B0604020202020204" pitchFamily="34" charset="0"/>
              <a:buChar char="Ø"/>
            </a:pPr>
            <a:endParaRPr lang="en-US" dirty="0"/>
          </a:p>
          <a:p>
            <a:endParaRPr lang="en-US" sz="1650" dirty="0"/>
          </a:p>
          <a:p>
            <a:endParaRPr lang="en-US" dirty="0"/>
          </a:p>
        </p:txBody>
      </p:sp>
    </p:spTree>
    <p:extLst>
      <p:ext uri="{BB962C8B-B14F-4D97-AF65-F5344CB8AC3E}">
        <p14:creationId xmlns:p14="http://schemas.microsoft.com/office/powerpoint/2010/main" val="3971507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250" y="244078"/>
            <a:ext cx="8284718" cy="1028378"/>
          </a:xfrm>
        </p:spPr>
        <p:txBody>
          <a:bodyPr>
            <a:noAutofit/>
          </a:bodyPr>
          <a:lstStyle/>
          <a:p>
            <a:pPr rtl="0"/>
            <a:r>
              <a:rPr lang="es" sz="3200" b="1" i="0" u="none" strike="noStrike">
                <a:highlight>
                  <a:srgbClr val="000000">
                    <a:alpha val="0"/>
                  </a:srgbClr>
                </a:highlight>
                <a:latin typeface="DM Sans"/>
              </a:rPr>
              <a:t>Objetivos de CDBG-MIT del HUD</a:t>
            </a:r>
          </a:p>
        </p:txBody>
      </p:sp>
      <p:sp>
        <p:nvSpPr>
          <p:cNvPr id="3" name="Slide Number Placeholder 2"/>
          <p:cNvSpPr>
            <a:spLocks noGrp="1"/>
          </p:cNvSpPr>
          <p:nvPr>
            <p:ph type="sldNum" sz="quarter" idx="12"/>
          </p:nvPr>
        </p:nvSpPr>
        <p:spPr/>
        <p:txBody>
          <a:bodyPr>
            <a:noAutofit/>
          </a:bodyPr>
          <a:lstStyle/>
          <a:p>
            <a:pPr rtl="0"/>
            <a:r>
              <a:rPr lang="es" sz="700" b="0" i="0" u="none" strike="noStrike">
                <a:highlight>
                  <a:srgbClr val="000000">
                    <a:alpha val="0"/>
                  </a:srgbClr>
                </a:highlight>
                <a:latin typeface="DM Sans Medium"/>
              </a:rPr>
              <a:t>6</a:t>
            </a:r>
            <a:endParaRPr lang="en-US"/>
          </a:p>
        </p:txBody>
      </p:sp>
      <p:sp>
        <p:nvSpPr>
          <p:cNvPr id="6" name="Text Placeholder 5">
            <a:extLst>
              <a:ext uri="{FF2B5EF4-FFF2-40B4-BE49-F238E27FC236}">
                <a16:creationId xmlns:a16="http://schemas.microsoft.com/office/drawing/2014/main" id="{551218D5-E054-0EF9-362B-49150937F447}"/>
              </a:ext>
            </a:extLst>
          </p:cNvPr>
          <p:cNvSpPr>
            <a:spLocks noGrp="1"/>
          </p:cNvSpPr>
          <p:nvPr>
            <p:ph type="body" sz="quarter" idx="14"/>
          </p:nvPr>
        </p:nvSpPr>
        <p:spPr>
          <a:xfrm>
            <a:off x="596486" y="1737717"/>
            <a:ext cx="9510682" cy="3596822"/>
          </a:xfrm>
        </p:spPr>
        <p:txBody>
          <a:bodyPr vert="horz" lIns="0" tIns="45720" rIns="0" bIns="45720" rtlCol="0" anchor="t">
            <a:noAutofit/>
          </a:bodyPr>
          <a:lstStyle/>
          <a:p>
            <a:pPr marL="285750" indent="-285750" rtl="0">
              <a:buFont typeface="Arial" panose="020B0604020202020204" pitchFamily="34" charset="0"/>
              <a:buChar char="•"/>
            </a:pPr>
            <a:r>
              <a:rPr lang="es" sz="1800" b="0" i="0" u="none" strike="noStrike">
                <a:highlight>
                  <a:srgbClr val="000000">
                    <a:alpha val="0"/>
                  </a:srgbClr>
                </a:highlight>
                <a:latin typeface="DM Sans Medium"/>
              </a:rPr>
              <a:t>Apoyar </a:t>
            </a:r>
            <a:r>
              <a:rPr lang="es" sz="1800" b="0" i="0" u="none" strike="noStrike">
                <a:solidFill>
                  <a:srgbClr val="0785F2"/>
                </a:solidFill>
                <a:highlight>
                  <a:srgbClr val="000000">
                    <a:alpha val="0"/>
                  </a:srgbClr>
                </a:highlight>
                <a:latin typeface="DM Sans Medium"/>
              </a:rPr>
              <a:t>las inversiones basadas en datos </a:t>
            </a:r>
            <a:r>
              <a:rPr lang="es" sz="1800" b="0" i="0" u="none" strike="noStrike">
                <a:highlight>
                  <a:srgbClr val="000000">
                    <a:alpha val="0"/>
                  </a:srgbClr>
                </a:highlight>
                <a:latin typeface="DM Sans Medium"/>
              </a:rPr>
              <a:t>en proyectos de gran impacto que reduzcan los riesgos atribuibles a las catástrofes naturales</a:t>
            </a:r>
          </a:p>
          <a:p>
            <a:pPr marL="285750" indent="-285750" rtl="0">
              <a:buFont typeface="Arial" panose="020B0604020202020204" pitchFamily="34" charset="0"/>
              <a:buChar char="•"/>
            </a:pPr>
            <a:r>
              <a:rPr lang="es" sz="1800" b="0" i="0" u="none" strike="noStrike">
                <a:solidFill>
                  <a:srgbClr val="0785F2"/>
                </a:solidFill>
                <a:highlight>
                  <a:srgbClr val="000000">
                    <a:alpha val="0"/>
                  </a:srgbClr>
                </a:highlight>
                <a:latin typeface="DM Sans Medium"/>
              </a:rPr>
              <a:t>Centrarse en la pérdida repetitiva </a:t>
            </a:r>
            <a:r>
              <a:rPr lang="es" sz="1800" b="0" i="0" u="none" strike="noStrike">
                <a:highlight>
                  <a:srgbClr val="000000">
                    <a:alpha val="0"/>
                  </a:srgbClr>
                </a:highlight>
                <a:latin typeface="DM Sans Medium"/>
              </a:rPr>
              <a:t>de bienes e infraestructuras críticas</a:t>
            </a:r>
          </a:p>
          <a:p>
            <a:pPr marL="285750" indent="-285750" rtl="0">
              <a:buFont typeface="Arial" panose="020B0604020202020204" pitchFamily="34" charset="0"/>
              <a:buChar char="•"/>
            </a:pPr>
            <a:r>
              <a:rPr lang="es" sz="1800" b="0" i="0" u="none" strike="noStrike">
                <a:solidFill>
                  <a:srgbClr val="0785F2"/>
                </a:solidFill>
                <a:highlight>
                  <a:srgbClr val="000000">
                    <a:alpha val="0"/>
                  </a:srgbClr>
                </a:highlight>
                <a:latin typeface="DM Sans Medium"/>
              </a:rPr>
              <a:t>Desarrollar la capacidad</a:t>
            </a:r>
            <a:r>
              <a:rPr lang="es" sz="1800" b="0" i="0" u="none" strike="noStrike">
                <a:highlight>
                  <a:srgbClr val="000000">
                    <a:alpha val="0"/>
                  </a:srgbClr>
                </a:highlight>
                <a:latin typeface="DM Sans Medium"/>
              </a:rPr>
              <a:t> de los estados y los gobiernos locales para analizar los riesgos de catástrofe y actualizar los planes de mitigación de peligros mediante datos y una participación significativa de la comunidad</a:t>
            </a:r>
          </a:p>
          <a:p>
            <a:pPr marL="285750" indent="-285750" rtl="0">
              <a:buFont typeface="Arial" panose="020B0604020202020204" pitchFamily="34" charset="0"/>
              <a:buChar char="•"/>
            </a:pPr>
            <a:r>
              <a:rPr lang="es" sz="1800" b="0" i="0" u="none" strike="noStrike">
                <a:highlight>
                  <a:srgbClr val="000000">
                    <a:alpha val="0"/>
                  </a:srgbClr>
                </a:highlight>
                <a:latin typeface="DM Sans Medium"/>
              </a:rPr>
              <a:t>Apoyar la </a:t>
            </a:r>
            <a:r>
              <a:rPr lang="es" sz="1800" b="0" i="0" u="none" strike="noStrike">
                <a:solidFill>
                  <a:srgbClr val="0785F2"/>
                </a:solidFill>
                <a:highlight>
                  <a:srgbClr val="000000">
                    <a:alpha val="0"/>
                  </a:srgbClr>
                </a:highlight>
                <a:latin typeface="DM Sans Medium"/>
              </a:rPr>
              <a:t>adopción de políticas </a:t>
            </a:r>
            <a:r>
              <a:rPr lang="es" sz="1800" b="0" i="0" u="none" strike="noStrike">
                <a:highlight>
                  <a:srgbClr val="000000">
                    <a:alpha val="0"/>
                  </a:srgbClr>
                </a:highlight>
                <a:latin typeface="DM Sans Medium"/>
              </a:rPr>
              <a:t>que reflejen las prioridades locales y regionales que tengan efectos duraderos en la </a:t>
            </a:r>
            <a:r>
              <a:rPr lang="es" sz="1800" b="0" i="0" u="none" strike="noStrike">
                <a:solidFill>
                  <a:srgbClr val="0785F2"/>
                </a:solidFill>
                <a:highlight>
                  <a:srgbClr val="000000">
                    <a:alpha val="0"/>
                  </a:srgbClr>
                </a:highlight>
                <a:latin typeface="DM Sans Medium"/>
              </a:rPr>
              <a:t>reducción del riesgo comunitario</a:t>
            </a:r>
          </a:p>
          <a:p>
            <a:endParaRPr lang="en-US"/>
          </a:p>
        </p:txBody>
      </p:sp>
    </p:spTree>
    <p:extLst>
      <p:ext uri="{BB962C8B-B14F-4D97-AF65-F5344CB8AC3E}">
        <p14:creationId xmlns:p14="http://schemas.microsoft.com/office/powerpoint/2010/main" val="2063643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250" y="244078"/>
            <a:ext cx="8918348" cy="1028378"/>
          </a:xfrm>
        </p:spPr>
        <p:txBody>
          <a:bodyPr>
            <a:noAutofit/>
          </a:bodyPr>
          <a:lstStyle/>
          <a:p>
            <a:pPr rtl="0"/>
            <a:r>
              <a:rPr lang="es" sz="3200" b="1" i="0" u="none" strike="noStrike">
                <a:highlight>
                  <a:srgbClr val="000000">
                    <a:alpha val="0"/>
                  </a:srgbClr>
                </a:highlight>
                <a:latin typeface="DM Sans"/>
              </a:rPr>
              <a:t>Actividades elegibles de CDBG-MIT</a:t>
            </a:r>
          </a:p>
        </p:txBody>
      </p:sp>
      <p:sp>
        <p:nvSpPr>
          <p:cNvPr id="3" name="Slide Number Placeholder 2"/>
          <p:cNvSpPr>
            <a:spLocks noGrp="1"/>
          </p:cNvSpPr>
          <p:nvPr>
            <p:ph type="sldNum" sz="quarter" idx="12"/>
          </p:nvPr>
        </p:nvSpPr>
        <p:spPr/>
        <p:txBody>
          <a:bodyPr>
            <a:noAutofit/>
          </a:bodyPr>
          <a:lstStyle/>
          <a:p>
            <a:pPr rtl="0"/>
            <a:r>
              <a:rPr lang="es" sz="700" b="0" i="0" u="none" strike="noStrike">
                <a:highlight>
                  <a:srgbClr val="000000">
                    <a:alpha val="0"/>
                  </a:srgbClr>
                </a:highlight>
                <a:latin typeface="DM Sans Medium"/>
              </a:rPr>
              <a:t>7</a:t>
            </a:r>
            <a:endParaRPr lang="en-US"/>
          </a:p>
        </p:txBody>
      </p:sp>
      <p:sp>
        <p:nvSpPr>
          <p:cNvPr id="5" name="TextBox 4">
            <a:extLst>
              <a:ext uri="{FF2B5EF4-FFF2-40B4-BE49-F238E27FC236}">
                <a16:creationId xmlns:a16="http://schemas.microsoft.com/office/drawing/2014/main" id="{DC5DDFEB-776C-4CA9-F42A-2333D3D046FC}"/>
              </a:ext>
            </a:extLst>
          </p:cNvPr>
          <p:cNvSpPr txBox="1"/>
          <p:nvPr/>
        </p:nvSpPr>
        <p:spPr>
          <a:xfrm>
            <a:off x="456513" y="1544594"/>
            <a:ext cx="11419702" cy="6224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10000"/>
              </a:lnSpc>
              <a:spcBef>
                <a:spcPts val="500"/>
              </a:spcBef>
            </a:pPr>
            <a:endParaRPr lang="en-US" sz="1400">
              <a:ea typeface="+mn-lt"/>
              <a:cs typeface="+mn-lt"/>
            </a:endParaRPr>
          </a:p>
          <a:p>
            <a:pPr>
              <a:lnSpc>
                <a:spcPct val="110000"/>
              </a:lnSpc>
              <a:spcBef>
                <a:spcPts val="500"/>
              </a:spcBef>
            </a:pPr>
            <a:endParaRPr lang="en-US" sz="1400"/>
          </a:p>
        </p:txBody>
      </p:sp>
      <p:sp>
        <p:nvSpPr>
          <p:cNvPr id="6" name="TextBox 5">
            <a:extLst>
              <a:ext uri="{FF2B5EF4-FFF2-40B4-BE49-F238E27FC236}">
                <a16:creationId xmlns:a16="http://schemas.microsoft.com/office/drawing/2014/main" id="{2131AED0-7520-57DE-693A-6C7520BFE3F2}"/>
              </a:ext>
            </a:extLst>
          </p:cNvPr>
          <p:cNvSpPr txBox="1"/>
          <p:nvPr/>
        </p:nvSpPr>
        <p:spPr>
          <a:xfrm>
            <a:off x="662459" y="1767702"/>
            <a:ext cx="10659476" cy="50902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lnSpc>
                <a:spcPct val="110000"/>
              </a:lnSpc>
              <a:spcBef>
                <a:spcPts val="500"/>
              </a:spcBef>
            </a:pPr>
            <a:r>
              <a:rPr lang="es" sz="1600" b="1" i="0" u="none" strike="noStrike" dirty="0">
                <a:highlight>
                  <a:srgbClr val="000000">
                    <a:alpha val="0"/>
                  </a:srgbClr>
                </a:highlight>
                <a:latin typeface="DM Sans Medium"/>
                <a:ea typeface="+mn-lt"/>
                <a:cs typeface="+mn-lt"/>
              </a:rPr>
              <a:t>Las actividades financiadas de CDBG-MIT deberán:</a:t>
            </a:r>
            <a:endParaRPr lang="en-US" sz="1600" dirty="0">
              <a:ea typeface="+mn-lt"/>
              <a:cs typeface="+mn-lt"/>
            </a:endParaRPr>
          </a:p>
          <a:p>
            <a:pPr marL="285750" indent="-285750" rtl="0">
              <a:lnSpc>
                <a:spcPct val="110000"/>
              </a:lnSpc>
              <a:spcBef>
                <a:spcPts val="500"/>
              </a:spcBef>
              <a:buFont typeface="Arial,Sans-Serif"/>
              <a:buChar char="•"/>
            </a:pPr>
            <a:r>
              <a:rPr lang="es" sz="1600" b="0" i="0" u="none" strike="noStrike" dirty="0">
                <a:highlight>
                  <a:srgbClr val="000000">
                    <a:alpha val="0"/>
                  </a:srgbClr>
                </a:highlight>
                <a:latin typeface="DM Sans Medium"/>
                <a:ea typeface="+mn-lt"/>
                <a:cs typeface="+mn-lt"/>
              </a:rPr>
              <a:t>Cumplir con la definición de mitigación como se describe en la Notificación de Registro Federal</a:t>
            </a:r>
          </a:p>
          <a:p>
            <a:pPr marL="285750" indent="-285750" rtl="0">
              <a:lnSpc>
                <a:spcPct val="110000"/>
              </a:lnSpc>
              <a:spcBef>
                <a:spcPts val="500"/>
              </a:spcBef>
              <a:buFont typeface="Arial,Sans-Serif"/>
              <a:buChar char="•"/>
            </a:pPr>
            <a:r>
              <a:rPr lang="es" sz="1600" b="0" i="0" u="none" strike="noStrike" dirty="0">
                <a:highlight>
                  <a:srgbClr val="000000">
                    <a:alpha val="0"/>
                  </a:srgbClr>
                </a:highlight>
                <a:latin typeface="DM Sans Medium"/>
                <a:ea typeface="+mn-lt"/>
                <a:cs typeface="+mn-lt"/>
              </a:rPr>
              <a:t>Abordar los riesgos actuales y futuros identificados en la Evaluación de las Necesidades de Mitigación</a:t>
            </a:r>
          </a:p>
          <a:p>
            <a:pPr marL="285750" indent="-285750" rtl="0">
              <a:lnSpc>
                <a:spcPct val="110000"/>
              </a:lnSpc>
              <a:spcBef>
                <a:spcPts val="500"/>
              </a:spcBef>
              <a:buFont typeface="Arial,Sans-Serif"/>
              <a:buChar char="•"/>
            </a:pPr>
            <a:r>
              <a:rPr lang="es" sz="1600" b="0" i="0" u="none" strike="noStrike" dirty="0">
                <a:highlight>
                  <a:srgbClr val="000000">
                    <a:alpha val="0"/>
                  </a:srgbClr>
                </a:highlight>
                <a:latin typeface="DM Sans Medium"/>
                <a:ea typeface="+mn-lt"/>
                <a:cs typeface="+mn-lt"/>
              </a:rPr>
              <a:t>Priorizar a las comunidades con ingresos bajos a moderados (LMI, por sus siglas en inglés)</a:t>
            </a:r>
          </a:p>
          <a:p>
            <a:pPr marL="285750" indent="-285750">
              <a:lnSpc>
                <a:spcPct val="110000"/>
              </a:lnSpc>
              <a:spcBef>
                <a:spcPts val="500"/>
              </a:spcBef>
              <a:buFont typeface="Arial,Sans-Serif"/>
              <a:buChar char="•"/>
            </a:pPr>
            <a:endParaRPr lang="en-US" sz="1600" dirty="0"/>
          </a:p>
          <a:p>
            <a:pPr rtl="0">
              <a:lnSpc>
                <a:spcPct val="110000"/>
              </a:lnSpc>
              <a:spcBef>
                <a:spcPts val="500"/>
              </a:spcBef>
            </a:pPr>
            <a:r>
              <a:rPr lang="es" sz="1600" b="1" i="0" u="none" strike="noStrike" dirty="0">
                <a:highlight>
                  <a:srgbClr val="000000">
                    <a:alpha val="0"/>
                  </a:srgbClr>
                </a:highlight>
                <a:latin typeface="DM Sans Medium"/>
                <a:ea typeface="+mn-lt"/>
                <a:cs typeface="+mn-lt"/>
              </a:rPr>
              <a:t>Los ejemplos de usos son:</a:t>
            </a:r>
            <a:endParaRPr lang="en-US" sz="1600" dirty="0">
              <a:ea typeface="+mn-lt"/>
              <a:cs typeface="+mn-lt"/>
            </a:endParaRPr>
          </a:p>
          <a:p>
            <a:pPr marL="285750" indent="-285750" rtl="0">
              <a:lnSpc>
                <a:spcPct val="110000"/>
              </a:lnSpc>
              <a:spcBef>
                <a:spcPts val="500"/>
              </a:spcBef>
              <a:buFont typeface="Arial,Sans-Serif"/>
              <a:buChar char="•"/>
            </a:pPr>
            <a:r>
              <a:rPr lang="es" sz="1600" b="1" i="0" u="none" strike="noStrike" dirty="0">
                <a:solidFill>
                  <a:srgbClr val="0785F2"/>
                </a:solidFill>
                <a:highlight>
                  <a:srgbClr val="000000">
                    <a:alpha val="0"/>
                  </a:srgbClr>
                </a:highlight>
                <a:latin typeface="DM Sans Medium"/>
              </a:rPr>
              <a:t>Planificación de la resiliencia</a:t>
            </a:r>
            <a:r>
              <a:rPr lang="es" sz="1600" b="0" i="0" u="none" strike="noStrike" dirty="0">
                <a:highlight>
                  <a:srgbClr val="000000">
                    <a:alpha val="0"/>
                  </a:srgbClr>
                </a:highlight>
                <a:latin typeface="DM Sans Medium"/>
              </a:rPr>
              <a:t>: Recopilar información sobre los riesgos y vulnerabilidades de las amenazas para desarrollar planes de uso del suelo, orientar las inversiones de capital y realizar actualizaciones de los sistemas de cartografía y datos. </a:t>
            </a:r>
            <a:endParaRPr lang="en-US" sz="1600" dirty="0">
              <a:ea typeface="+mn-lt"/>
              <a:cs typeface="+mn-lt"/>
            </a:endParaRPr>
          </a:p>
          <a:p>
            <a:pPr marL="285750" indent="-285750" rtl="0">
              <a:lnSpc>
                <a:spcPct val="110000"/>
              </a:lnSpc>
              <a:spcBef>
                <a:spcPts val="500"/>
              </a:spcBef>
              <a:buFont typeface="Arial,Sans-Serif"/>
              <a:buChar char="•"/>
            </a:pPr>
            <a:r>
              <a:rPr lang="es" sz="1600" b="1" i="0" u="none" strike="noStrike" dirty="0">
                <a:solidFill>
                  <a:srgbClr val="0785F2"/>
                </a:solidFill>
                <a:highlight>
                  <a:srgbClr val="000000">
                    <a:alpha val="0"/>
                  </a:srgbClr>
                </a:highlight>
                <a:latin typeface="DM Sans Medium"/>
                <a:ea typeface="+mn-lt"/>
                <a:cs typeface="+mn-lt"/>
              </a:rPr>
              <a:t>Infraestructura pública</a:t>
            </a:r>
            <a:r>
              <a:rPr lang="es" sz="1600" b="0" i="0" u="none" strike="noStrike" dirty="0">
                <a:highlight>
                  <a:srgbClr val="000000">
                    <a:alpha val="0"/>
                  </a:srgbClr>
                </a:highlight>
                <a:latin typeface="DM Sans Medium"/>
                <a:ea typeface="+mn-lt"/>
                <a:cs typeface="+mn-lt"/>
              </a:rPr>
              <a:t>: Actualizar y mejorar las carreteras, los puentes, las redes de energía, los sistemas de drenaje y otros elementos para reducir los riesgos de inundaciones, terremotos, derrumbes, avalanchas, tsunamis, incendios forestales, vientos fuertes y condiciones meteorológicas extremas.</a:t>
            </a:r>
          </a:p>
          <a:p>
            <a:pPr marL="285750" indent="-285750" rtl="0">
              <a:lnSpc>
                <a:spcPct val="110000"/>
              </a:lnSpc>
              <a:spcBef>
                <a:spcPts val="500"/>
              </a:spcBef>
              <a:buFont typeface="Arial,Sans-Serif"/>
              <a:buChar char="•"/>
            </a:pPr>
            <a:r>
              <a:rPr lang="es" sz="1600" b="1" i="0" u="none" strike="noStrike" dirty="0">
                <a:solidFill>
                  <a:srgbClr val="0785F2"/>
                </a:solidFill>
                <a:highlight>
                  <a:srgbClr val="000000">
                    <a:alpha val="0"/>
                  </a:srgbClr>
                </a:highlight>
                <a:latin typeface="DM Sans Medium"/>
                <a:ea typeface="+mn-lt"/>
                <a:cs typeface="+mn-lt"/>
              </a:rPr>
              <a:t>Cartografía y modelización</a:t>
            </a:r>
            <a:r>
              <a:rPr lang="es" sz="1600" b="0" i="0" u="none" strike="noStrike" dirty="0">
                <a:highlight>
                  <a:srgbClr val="000000">
                    <a:alpha val="0"/>
                  </a:srgbClr>
                </a:highlight>
                <a:latin typeface="DM Sans Medium"/>
                <a:ea typeface="+mn-lt"/>
                <a:cs typeface="+mn-lt"/>
              </a:rPr>
              <a:t>: Mejorar la capacidad de modelización y los acuerdos de intercambio de datos, y realizar un análisis de riesgos estructurales para las instalaciones críticas y una cartografía exhaustiva de los peligros.</a:t>
            </a:r>
            <a:endParaRPr lang="es" sz="1600" b="0" i="0" u="none" strike="noStrike" dirty="0">
              <a:solidFill>
                <a:srgbClr val="FF0000"/>
              </a:solidFill>
              <a:highlight>
                <a:srgbClr val="000000">
                  <a:alpha val="0"/>
                </a:srgbClr>
              </a:highlight>
              <a:latin typeface="DM Sans Medium"/>
              <a:ea typeface="+mn-lt"/>
              <a:cs typeface="+mn-lt"/>
            </a:endParaRPr>
          </a:p>
          <a:p>
            <a:pPr marL="285750" indent="-285750" rtl="0">
              <a:lnSpc>
                <a:spcPct val="110000"/>
              </a:lnSpc>
              <a:spcBef>
                <a:spcPts val="500"/>
              </a:spcBef>
              <a:buFont typeface="Arial,Sans-Serif"/>
              <a:buChar char="•"/>
            </a:pPr>
            <a:r>
              <a:rPr lang="es" sz="1600" b="1" i="0" u="none" strike="noStrike" dirty="0">
                <a:solidFill>
                  <a:srgbClr val="0785F2"/>
                </a:solidFill>
                <a:highlight>
                  <a:srgbClr val="000000">
                    <a:alpha val="0"/>
                  </a:srgbClr>
                </a:highlight>
                <a:latin typeface="DM Sans Medium"/>
                <a:ea typeface="+mn-lt"/>
                <a:cs typeface="+mn-lt"/>
              </a:rPr>
              <a:t>Sistemas de alerta</a:t>
            </a:r>
            <a:r>
              <a:rPr lang="es" sz="1600" b="0" i="0" u="none" strike="noStrike" dirty="0">
                <a:highlight>
                  <a:srgbClr val="000000">
                    <a:alpha val="0"/>
                  </a:srgbClr>
                </a:highlight>
                <a:latin typeface="DM Sans Medium"/>
                <a:ea typeface="+mn-lt"/>
                <a:cs typeface="+mn-lt"/>
              </a:rPr>
              <a:t>: Mejorar el sistema de alerta de tsunamis (puntualidad y mantenimiento).</a:t>
            </a:r>
          </a:p>
          <a:p>
            <a:pPr marL="285750" indent="-285750">
              <a:lnSpc>
                <a:spcPct val="110000"/>
              </a:lnSpc>
              <a:spcBef>
                <a:spcPts val="500"/>
              </a:spcBef>
              <a:buFont typeface="Arial"/>
              <a:buChar char="•"/>
            </a:pPr>
            <a:endParaRPr lang="en-US" sz="1600" dirty="0">
              <a:ea typeface="+mn-lt"/>
              <a:cs typeface="+mn-lt"/>
            </a:endParaRPr>
          </a:p>
          <a:p>
            <a:pPr marL="285750" indent="-285750">
              <a:lnSpc>
                <a:spcPct val="110000"/>
              </a:lnSpc>
              <a:spcBef>
                <a:spcPts val="500"/>
              </a:spcBef>
              <a:buFont typeface="Arial"/>
              <a:buChar char="•"/>
            </a:pPr>
            <a:endParaRPr lang="en-US" sz="1600" dirty="0">
              <a:ea typeface="+mn-lt"/>
              <a:cs typeface="+mn-lt"/>
            </a:endParaRPr>
          </a:p>
          <a:p>
            <a:pPr marL="285750" indent="-285750">
              <a:lnSpc>
                <a:spcPct val="110000"/>
              </a:lnSpc>
              <a:spcBef>
                <a:spcPts val="500"/>
              </a:spcBef>
              <a:buFont typeface="Arial"/>
              <a:buChar char="•"/>
            </a:pPr>
            <a:endParaRPr lang="en-US" sz="1600" dirty="0">
              <a:ea typeface="+mn-lt"/>
              <a:cs typeface="+mn-lt"/>
            </a:endParaRPr>
          </a:p>
          <a:p>
            <a:pPr marL="285750" indent="-285750">
              <a:lnSpc>
                <a:spcPct val="110000"/>
              </a:lnSpc>
              <a:spcBef>
                <a:spcPts val="500"/>
              </a:spcBef>
              <a:buFont typeface="Arial,Sans-Serif"/>
              <a:buChar char="•"/>
            </a:pPr>
            <a:endParaRPr lang="en-US" sz="1600" dirty="0"/>
          </a:p>
        </p:txBody>
      </p:sp>
    </p:spTree>
    <p:extLst>
      <p:ext uri="{BB962C8B-B14F-4D97-AF65-F5344CB8AC3E}">
        <p14:creationId xmlns:p14="http://schemas.microsoft.com/office/powerpoint/2010/main" val="2109472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250" y="244078"/>
            <a:ext cx="10253172" cy="1028378"/>
          </a:xfrm>
        </p:spPr>
        <p:txBody>
          <a:bodyPr>
            <a:noAutofit/>
          </a:bodyPr>
          <a:lstStyle/>
          <a:p>
            <a:pPr rtl="0"/>
            <a:r>
              <a:rPr lang="es" sz="3200" b="1" i="0" u="none" strike="noStrike" dirty="0">
                <a:highlight>
                  <a:srgbClr val="000000">
                    <a:alpha val="0"/>
                  </a:srgbClr>
                </a:highlight>
                <a:latin typeface="DM Sans"/>
              </a:rPr>
              <a:t>Zonas más impactadas y afectadas (MID, por sus siglas en inglés)</a:t>
            </a:r>
          </a:p>
        </p:txBody>
      </p:sp>
      <p:sp>
        <p:nvSpPr>
          <p:cNvPr id="3" name="Slide Number Placeholder 2"/>
          <p:cNvSpPr>
            <a:spLocks noGrp="1"/>
          </p:cNvSpPr>
          <p:nvPr>
            <p:ph type="sldNum" sz="quarter" idx="12"/>
          </p:nvPr>
        </p:nvSpPr>
        <p:spPr/>
        <p:txBody>
          <a:bodyPr>
            <a:noAutofit/>
          </a:bodyPr>
          <a:lstStyle/>
          <a:p>
            <a:pPr rtl="0"/>
            <a:r>
              <a:rPr lang="es" sz="700" b="0" i="0" u="none" strike="noStrike">
                <a:highlight>
                  <a:srgbClr val="000000">
                    <a:alpha val="0"/>
                  </a:srgbClr>
                </a:highlight>
                <a:latin typeface="DM Sans Medium"/>
              </a:rPr>
              <a:t>8</a:t>
            </a:r>
            <a:endParaRPr lang="en-US"/>
          </a:p>
        </p:txBody>
      </p:sp>
      <p:sp>
        <p:nvSpPr>
          <p:cNvPr id="4" name="Text Placeholder 3"/>
          <p:cNvSpPr>
            <a:spLocks noGrp="1"/>
          </p:cNvSpPr>
          <p:nvPr>
            <p:ph type="body" sz="quarter" idx="14"/>
          </p:nvPr>
        </p:nvSpPr>
        <p:spPr>
          <a:xfrm>
            <a:off x="481965" y="871728"/>
            <a:ext cx="9044850" cy="981456"/>
          </a:xfrm>
        </p:spPr>
        <p:txBody>
          <a:bodyPr vert="horz" lIns="0" tIns="45720" rIns="0" bIns="45720" rtlCol="0" anchor="t">
            <a:noAutofit/>
          </a:bodyPr>
          <a:lstStyle/>
          <a:p>
            <a:endParaRPr lang="en-US"/>
          </a:p>
          <a:p>
            <a:endParaRPr lang="en-US" sz="1650"/>
          </a:p>
          <a:p>
            <a:endParaRPr lang="en-US" sz="1650"/>
          </a:p>
          <a:p>
            <a:endParaRPr lang="en-US"/>
          </a:p>
          <a:p>
            <a:endParaRPr lang="en-US"/>
          </a:p>
          <a:p>
            <a:endParaRPr lang="en-US"/>
          </a:p>
          <a:p>
            <a:endParaRPr lang="en-US"/>
          </a:p>
          <a:p>
            <a:endParaRPr lang="en-US"/>
          </a:p>
        </p:txBody>
      </p:sp>
      <p:sp>
        <p:nvSpPr>
          <p:cNvPr id="5" name="TextBox 4">
            <a:extLst>
              <a:ext uri="{FF2B5EF4-FFF2-40B4-BE49-F238E27FC236}">
                <a16:creationId xmlns:a16="http://schemas.microsoft.com/office/drawing/2014/main" id="{E8A82AEE-6F48-2FA2-CA22-E8E852C6C181}"/>
              </a:ext>
            </a:extLst>
          </p:cNvPr>
          <p:cNvSpPr txBox="1"/>
          <p:nvPr/>
        </p:nvSpPr>
        <p:spPr>
          <a:xfrm>
            <a:off x="401345" y="1713817"/>
            <a:ext cx="5107707" cy="23432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85750" indent="-285750" rtl="0">
              <a:lnSpc>
                <a:spcPct val="110000"/>
              </a:lnSpc>
              <a:spcBef>
                <a:spcPts val="500"/>
              </a:spcBef>
              <a:buFont typeface="Arial"/>
              <a:buChar char="•"/>
            </a:pPr>
            <a:r>
              <a:rPr lang="es" sz="1800" b="0" i="0" u="none" strike="noStrike" dirty="0">
                <a:highlight>
                  <a:srgbClr val="000000">
                    <a:alpha val="0"/>
                  </a:srgbClr>
                </a:highlight>
                <a:latin typeface="DM Sans Medium"/>
                <a:ea typeface="+mn-lt"/>
                <a:cs typeface="+mn-lt"/>
              </a:rPr>
              <a:t>Un mínimo del 50% de los fondos debe asignarse a la zona MID identificada por el HUD, Anchorage</a:t>
            </a:r>
            <a:endParaRPr lang="en-US" dirty="0"/>
          </a:p>
          <a:p>
            <a:pPr marL="285750" indent="-285750">
              <a:lnSpc>
                <a:spcPct val="110000"/>
              </a:lnSpc>
              <a:spcBef>
                <a:spcPts val="500"/>
              </a:spcBef>
              <a:buFont typeface="Arial"/>
              <a:buChar char="•"/>
            </a:pPr>
            <a:endParaRPr lang="en-US" dirty="0"/>
          </a:p>
          <a:p>
            <a:pPr marL="285750" indent="-285750" rtl="0">
              <a:lnSpc>
                <a:spcPct val="110000"/>
              </a:lnSpc>
              <a:spcBef>
                <a:spcPts val="500"/>
              </a:spcBef>
              <a:buFont typeface="Arial"/>
              <a:buChar char="•"/>
            </a:pPr>
            <a:r>
              <a:rPr lang="es" sz="1800" b="0" i="0" u="none" strike="noStrike" dirty="0">
                <a:highlight>
                  <a:srgbClr val="000000">
                    <a:alpha val="0"/>
                  </a:srgbClr>
                </a:highlight>
                <a:latin typeface="DM Sans Medium"/>
              </a:rPr>
              <a:t>El resto de los fondos puede asignarse a las zonas MID identificadas de Alaska, los Boroughs de Matanuska-Susitna y Kenai</a:t>
            </a:r>
          </a:p>
        </p:txBody>
      </p:sp>
      <p:pic>
        <p:nvPicPr>
          <p:cNvPr id="7" name="Picture 6" descr="Map&#10;&#10;Description automatically generated">
            <a:extLst>
              <a:ext uri="{FF2B5EF4-FFF2-40B4-BE49-F238E27FC236}">
                <a16:creationId xmlns:a16="http://schemas.microsoft.com/office/drawing/2014/main" id="{BAC16539-569E-4542-F9F3-729A4C86C2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8276" y="1286252"/>
            <a:ext cx="6082379" cy="4700020"/>
          </a:xfrm>
          <a:prstGeom prst="rect">
            <a:avLst/>
          </a:prstGeom>
        </p:spPr>
      </p:pic>
    </p:spTree>
    <p:extLst>
      <p:ext uri="{BB962C8B-B14F-4D97-AF65-F5344CB8AC3E}">
        <p14:creationId xmlns:p14="http://schemas.microsoft.com/office/powerpoint/2010/main" val="1311410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250" y="95251"/>
            <a:ext cx="11150946" cy="762000"/>
          </a:xfrm>
        </p:spPr>
        <p:txBody>
          <a:bodyPr>
            <a:noAutofit/>
          </a:bodyPr>
          <a:lstStyle/>
          <a:p>
            <a:pPr rtl="0"/>
            <a:r>
              <a:rPr lang="es" sz="2500" b="1" i="0" u="none" strike="noStrike" dirty="0">
                <a:highlight>
                  <a:srgbClr val="000000">
                    <a:alpha val="0"/>
                  </a:srgbClr>
                </a:highlight>
                <a:latin typeface="DM Sans"/>
              </a:rPr>
              <a:t>Priorización de las líneas vitales e instalaciones críticas de la comunidad</a:t>
            </a:r>
          </a:p>
        </p:txBody>
      </p:sp>
      <p:sp>
        <p:nvSpPr>
          <p:cNvPr id="3" name="Slide Number Placeholder 2"/>
          <p:cNvSpPr>
            <a:spLocks noGrp="1"/>
          </p:cNvSpPr>
          <p:nvPr>
            <p:ph type="sldNum" sz="quarter" idx="12"/>
          </p:nvPr>
        </p:nvSpPr>
        <p:spPr/>
        <p:txBody>
          <a:bodyPr>
            <a:noAutofit/>
          </a:bodyPr>
          <a:lstStyle/>
          <a:p>
            <a:pPr rtl="0"/>
            <a:r>
              <a:rPr lang="es" sz="700" b="0" i="0" u="none" strike="noStrike">
                <a:highlight>
                  <a:srgbClr val="000000">
                    <a:alpha val="0"/>
                  </a:srgbClr>
                </a:highlight>
                <a:latin typeface="DM Sans Medium"/>
              </a:rPr>
              <a:t>9</a:t>
            </a:r>
            <a:endParaRPr lang="en-US"/>
          </a:p>
        </p:txBody>
      </p:sp>
      <p:sp>
        <p:nvSpPr>
          <p:cNvPr id="4" name="Text Placeholder 3"/>
          <p:cNvSpPr>
            <a:spLocks noGrp="1"/>
          </p:cNvSpPr>
          <p:nvPr>
            <p:ph type="body" sz="quarter" idx="17"/>
          </p:nvPr>
        </p:nvSpPr>
        <p:spPr/>
        <p:txBody>
          <a:bodyPr>
            <a:noAutofit/>
          </a:bodyPr>
          <a:lstStyle/>
          <a:p>
            <a:pPr marL="171450" indent="-171450" rtl="0">
              <a:buFont typeface="Arial" panose="020B0604020202020204" pitchFamily="34" charset="0"/>
              <a:buChar char="•"/>
            </a:pPr>
            <a:r>
              <a:rPr lang="es" sz="1100" b="0" i="0" u="none" strike="noStrike">
                <a:highlight>
                  <a:srgbClr val="000000">
                    <a:alpha val="0"/>
                  </a:srgbClr>
                </a:highlight>
                <a:latin typeface="DM Sans Medium"/>
              </a:rPr>
              <a:t>Infraestructura</a:t>
            </a:r>
          </a:p>
          <a:p>
            <a:pPr marL="171450" indent="-171450" rtl="0">
              <a:buFont typeface="Arial" panose="020B0604020202020204" pitchFamily="34" charset="0"/>
              <a:buChar char="•"/>
            </a:pPr>
            <a:r>
              <a:rPr lang="es" sz="1100" b="0" i="0" u="none" strike="noStrike">
                <a:highlight>
                  <a:srgbClr val="000000">
                    <a:alpha val="0"/>
                  </a:srgbClr>
                </a:highlight>
                <a:latin typeface="DM Sans Medium"/>
              </a:rPr>
              <a:t>Alertas, advertencias y mensajes</a:t>
            </a:r>
          </a:p>
          <a:p>
            <a:pPr marL="171450" indent="-171450" rtl="0">
              <a:buFont typeface="Arial" panose="020B0604020202020204" pitchFamily="34" charset="0"/>
              <a:buChar char="•"/>
            </a:pPr>
            <a:r>
              <a:rPr lang="es" sz="1100" b="0" i="0" u="none" strike="noStrike">
                <a:highlight>
                  <a:srgbClr val="000000">
                    <a:alpha val="0"/>
                  </a:srgbClr>
                </a:highlight>
                <a:latin typeface="DM Sans Medium"/>
              </a:rPr>
              <a:t>911 y despacho</a:t>
            </a:r>
          </a:p>
          <a:p>
            <a:pPr marL="171450" indent="-171450" rtl="0">
              <a:buFont typeface="Arial" panose="020B0604020202020204" pitchFamily="34" charset="0"/>
              <a:buChar char="•"/>
            </a:pPr>
            <a:r>
              <a:rPr lang="es" sz="1100" b="0" i="0" u="none" strike="noStrike">
                <a:highlight>
                  <a:srgbClr val="000000">
                    <a:alpha val="0"/>
                  </a:srgbClr>
                </a:highlight>
                <a:latin typeface="DM Sans Medium"/>
              </a:rPr>
              <a:t>Comunicaciones de respuesta</a:t>
            </a:r>
          </a:p>
          <a:p>
            <a:pPr marL="171450" indent="-171450" rtl="0">
              <a:buFont typeface="Arial" panose="020B0604020202020204" pitchFamily="34" charset="0"/>
              <a:buChar char="•"/>
            </a:pPr>
            <a:r>
              <a:rPr lang="es" sz="1100" b="0" i="0" u="none" strike="noStrike">
                <a:highlight>
                  <a:srgbClr val="000000">
                    <a:alpha val="0"/>
                  </a:srgbClr>
                </a:highlight>
                <a:latin typeface="DM Sans Medium"/>
              </a:rPr>
              <a:t>Finanzas</a:t>
            </a:r>
          </a:p>
          <a:p>
            <a:endParaRPr lang="en-US"/>
          </a:p>
        </p:txBody>
      </p:sp>
      <p:sp>
        <p:nvSpPr>
          <p:cNvPr id="6" name="Text Placeholder 5"/>
          <p:cNvSpPr>
            <a:spLocks noGrp="1"/>
          </p:cNvSpPr>
          <p:nvPr>
            <p:ph type="body" sz="quarter" idx="23"/>
          </p:nvPr>
        </p:nvSpPr>
        <p:spPr>
          <a:xfrm>
            <a:off x="3710333" y="2221972"/>
            <a:ext cx="2881086" cy="1293825"/>
          </a:xfrm>
        </p:spPr>
        <p:txBody>
          <a:bodyPr>
            <a:noAutofit/>
          </a:bodyPr>
          <a:lstStyle/>
          <a:p>
            <a:pPr marL="171450" indent="-171450" rtl="0">
              <a:buFont typeface="Arial" panose="020B0604020202020204" pitchFamily="34" charset="0"/>
              <a:buChar char="•"/>
            </a:pPr>
            <a:r>
              <a:rPr lang="es" sz="1100" b="0" i="0" u="none" strike="noStrike">
                <a:highlight>
                  <a:srgbClr val="000000">
                    <a:alpha val="0"/>
                  </a:srgbClr>
                </a:highlight>
                <a:latin typeface="DM Sans Medium"/>
              </a:rPr>
              <a:t>Atención médica</a:t>
            </a:r>
          </a:p>
          <a:p>
            <a:pPr marL="171450" indent="-171450" rtl="0">
              <a:buFont typeface="Arial" panose="020B0604020202020204" pitchFamily="34" charset="0"/>
              <a:buChar char="•"/>
            </a:pPr>
            <a:r>
              <a:rPr lang="es" sz="1100" b="0" i="0" u="none" strike="noStrike">
                <a:highlight>
                  <a:srgbClr val="000000">
                    <a:alpha val="0"/>
                  </a:srgbClr>
                </a:highlight>
                <a:latin typeface="DM Sans Medium"/>
              </a:rPr>
              <a:t>Traslado de pacientes</a:t>
            </a:r>
          </a:p>
          <a:p>
            <a:pPr marL="171450" indent="-171450" rtl="0">
              <a:buFont typeface="Arial" panose="020B0604020202020204" pitchFamily="34" charset="0"/>
              <a:buChar char="•"/>
            </a:pPr>
            <a:r>
              <a:rPr lang="es" sz="1100" b="0" i="0" u="none" strike="noStrike">
                <a:highlight>
                  <a:srgbClr val="000000">
                    <a:alpha val="0"/>
                  </a:srgbClr>
                </a:highlight>
                <a:latin typeface="DM Sans Medium"/>
              </a:rPr>
              <a:t>Salud pública</a:t>
            </a:r>
          </a:p>
          <a:p>
            <a:pPr marL="171450" indent="-171450" rtl="0">
              <a:buFont typeface="Arial" panose="020B0604020202020204" pitchFamily="34" charset="0"/>
              <a:buChar char="•"/>
            </a:pPr>
            <a:r>
              <a:rPr lang="es" sz="1100" b="0" i="0" u="none" strike="noStrike">
                <a:highlight>
                  <a:srgbClr val="000000">
                    <a:alpha val="0"/>
                  </a:srgbClr>
                </a:highlight>
                <a:latin typeface="DM Sans Medium"/>
              </a:rPr>
              <a:t>Gestión de fatalidades</a:t>
            </a:r>
          </a:p>
          <a:p>
            <a:pPr marL="171450" indent="-171450" rtl="0">
              <a:buFont typeface="Arial" panose="020B0604020202020204" pitchFamily="34" charset="0"/>
              <a:buChar char="•"/>
            </a:pPr>
            <a:r>
              <a:rPr lang="es" sz="1100" b="0" i="0" u="none" strike="noStrike">
                <a:highlight>
                  <a:srgbClr val="000000">
                    <a:alpha val="0"/>
                  </a:srgbClr>
                </a:highlight>
                <a:latin typeface="DM Sans Medium"/>
              </a:rPr>
              <a:t>Cadena de suministros médicos</a:t>
            </a:r>
          </a:p>
        </p:txBody>
      </p:sp>
      <p:sp>
        <p:nvSpPr>
          <p:cNvPr id="8" name="Text Placeholder 7"/>
          <p:cNvSpPr>
            <a:spLocks noGrp="1"/>
          </p:cNvSpPr>
          <p:nvPr>
            <p:ph type="body" sz="quarter" idx="25"/>
          </p:nvPr>
        </p:nvSpPr>
        <p:spPr>
          <a:xfrm>
            <a:off x="6457174" y="2221475"/>
            <a:ext cx="1945962" cy="1207526"/>
          </a:xfrm>
        </p:spPr>
        <p:txBody>
          <a:bodyPr>
            <a:noAutofit/>
          </a:bodyPr>
          <a:lstStyle/>
          <a:p>
            <a:pPr marL="171450" indent="-171450" rtl="0">
              <a:buFont typeface="Arial" panose="020B0604020202020204" pitchFamily="34" charset="0"/>
              <a:buChar char="•"/>
            </a:pPr>
            <a:r>
              <a:rPr lang="es" sz="1100" b="0" i="0" u="none" strike="noStrike">
                <a:highlight>
                  <a:srgbClr val="000000">
                    <a:alpha val="0"/>
                  </a:srgbClr>
                </a:highlight>
                <a:latin typeface="DM Sans Medium"/>
              </a:rPr>
              <a:t>Electricidad (Red)</a:t>
            </a:r>
          </a:p>
          <a:p>
            <a:pPr marL="171450" indent="-171450" rtl="0">
              <a:buFont typeface="Arial" panose="020B0604020202020204" pitchFamily="34" charset="0"/>
              <a:buChar char="•"/>
            </a:pPr>
            <a:r>
              <a:rPr lang="es" sz="1100" b="0" i="0" u="none" strike="noStrike">
                <a:highlight>
                  <a:srgbClr val="000000">
                    <a:alpha val="0"/>
                  </a:srgbClr>
                </a:highlight>
                <a:latin typeface="DM Sans Medium"/>
              </a:rPr>
              <a:t>Gasolina</a:t>
            </a:r>
          </a:p>
        </p:txBody>
      </p:sp>
      <p:sp>
        <p:nvSpPr>
          <p:cNvPr id="10" name="Text Placeholder 9"/>
          <p:cNvSpPr>
            <a:spLocks noGrp="1"/>
          </p:cNvSpPr>
          <p:nvPr>
            <p:ph type="body" sz="quarter" idx="27"/>
          </p:nvPr>
        </p:nvSpPr>
        <p:spPr>
          <a:xfrm>
            <a:off x="1778407" y="5061467"/>
            <a:ext cx="1931926" cy="1293825"/>
          </a:xfrm>
        </p:spPr>
        <p:txBody>
          <a:bodyPr>
            <a:noAutofit/>
          </a:bodyPr>
          <a:lstStyle/>
          <a:p>
            <a:pPr marL="171450" indent="-171450" rtl="0">
              <a:buFont typeface="Arial" panose="020B0604020202020204" pitchFamily="34" charset="0"/>
              <a:buChar char="•"/>
            </a:pPr>
            <a:r>
              <a:rPr lang="es" sz="1100" b="0" i="0" u="none" strike="noStrike">
                <a:highlight>
                  <a:srgbClr val="000000">
                    <a:alpha val="0"/>
                  </a:srgbClr>
                </a:highlight>
                <a:latin typeface="DM Sans Medium"/>
              </a:rPr>
              <a:t>Autopista/carreteras</a:t>
            </a:r>
          </a:p>
          <a:p>
            <a:pPr marL="171450" indent="-171450" rtl="0">
              <a:buFont typeface="Arial" panose="020B0604020202020204" pitchFamily="34" charset="0"/>
              <a:buChar char="•"/>
            </a:pPr>
            <a:r>
              <a:rPr lang="es" sz="1100" b="0" i="0" u="none" strike="noStrike">
                <a:highlight>
                  <a:srgbClr val="000000">
                    <a:alpha val="0"/>
                  </a:srgbClr>
                </a:highlight>
                <a:latin typeface="DM Sans Medium"/>
              </a:rPr>
              <a:t>Tránsito en masa</a:t>
            </a:r>
          </a:p>
          <a:p>
            <a:pPr marL="171450" indent="-171450" rtl="0">
              <a:buFont typeface="Arial" panose="020B0604020202020204" pitchFamily="34" charset="0"/>
              <a:buChar char="•"/>
            </a:pPr>
            <a:r>
              <a:rPr lang="es" sz="1100" b="0" i="0" u="none" strike="noStrike">
                <a:highlight>
                  <a:srgbClr val="000000">
                    <a:alpha val="0"/>
                  </a:srgbClr>
                </a:highlight>
                <a:latin typeface="DM Sans Medium"/>
              </a:rPr>
              <a:t>Vías férreas</a:t>
            </a:r>
          </a:p>
          <a:p>
            <a:pPr marL="171450" indent="-171450" rtl="0">
              <a:buFont typeface="Arial" panose="020B0604020202020204" pitchFamily="34" charset="0"/>
              <a:buChar char="•"/>
            </a:pPr>
            <a:r>
              <a:rPr lang="es" sz="1100" b="0" i="0" u="none" strike="noStrike">
                <a:highlight>
                  <a:srgbClr val="000000">
                    <a:alpha val="0"/>
                  </a:srgbClr>
                </a:highlight>
                <a:latin typeface="DM Sans Medium"/>
              </a:rPr>
              <a:t>Aviación</a:t>
            </a:r>
          </a:p>
          <a:p>
            <a:pPr marL="171450" indent="-171450" rtl="0">
              <a:buFont typeface="Arial" panose="020B0604020202020204" pitchFamily="34" charset="0"/>
              <a:buChar char="•"/>
            </a:pPr>
            <a:r>
              <a:rPr lang="es" sz="1100" b="0" i="0" u="none" strike="noStrike">
                <a:highlight>
                  <a:srgbClr val="000000">
                    <a:alpha val="0"/>
                  </a:srgbClr>
                </a:highlight>
                <a:latin typeface="DM Sans Medium"/>
              </a:rPr>
              <a:t>Marítimo</a:t>
            </a:r>
          </a:p>
        </p:txBody>
      </p:sp>
      <p:sp>
        <p:nvSpPr>
          <p:cNvPr id="12" name="Text Placeholder 11"/>
          <p:cNvSpPr>
            <a:spLocks noGrp="1"/>
          </p:cNvSpPr>
          <p:nvPr>
            <p:ph type="body" sz="quarter" idx="29"/>
          </p:nvPr>
        </p:nvSpPr>
        <p:spPr>
          <a:xfrm>
            <a:off x="5237622" y="4999343"/>
            <a:ext cx="1431005" cy="1293825"/>
          </a:xfrm>
        </p:spPr>
        <p:txBody>
          <a:bodyPr>
            <a:noAutofit/>
          </a:bodyPr>
          <a:lstStyle/>
          <a:p>
            <a:pPr marL="171450" indent="-171450" rtl="0">
              <a:buFont typeface="Arial" panose="020B0604020202020204" pitchFamily="34" charset="0"/>
              <a:buChar char="•"/>
            </a:pPr>
            <a:r>
              <a:rPr lang="es" sz="1100" b="0" i="0" u="none" strike="noStrike">
                <a:highlight>
                  <a:srgbClr val="000000">
                    <a:alpha val="0"/>
                  </a:srgbClr>
                </a:highlight>
                <a:latin typeface="DM Sans Medium"/>
              </a:rPr>
              <a:t>Alimentos</a:t>
            </a:r>
          </a:p>
          <a:p>
            <a:pPr marL="171450" indent="-171450" rtl="0">
              <a:buFont typeface="Arial" panose="020B0604020202020204" pitchFamily="34" charset="0"/>
              <a:buChar char="•"/>
            </a:pPr>
            <a:r>
              <a:rPr lang="es" sz="1100" b="0" i="0" u="none" strike="noStrike">
                <a:highlight>
                  <a:srgbClr val="000000">
                    <a:alpha val="0"/>
                  </a:srgbClr>
                </a:highlight>
                <a:latin typeface="DM Sans Medium"/>
              </a:rPr>
              <a:t>Agua</a:t>
            </a:r>
          </a:p>
          <a:p>
            <a:pPr marL="171450" indent="-171450" rtl="0">
              <a:buFont typeface="Arial" panose="020B0604020202020204" pitchFamily="34" charset="0"/>
              <a:buChar char="•"/>
            </a:pPr>
            <a:r>
              <a:rPr lang="es" sz="1100" b="0" i="0" u="none" strike="noStrike">
                <a:highlight>
                  <a:srgbClr val="000000">
                    <a:alpha val="0"/>
                  </a:srgbClr>
                </a:highlight>
                <a:latin typeface="DM Sans Medium"/>
              </a:rPr>
              <a:t>Refugio</a:t>
            </a:r>
          </a:p>
          <a:p>
            <a:pPr marL="171450" indent="-171450" rtl="0">
              <a:buFont typeface="Arial" panose="020B0604020202020204" pitchFamily="34" charset="0"/>
              <a:buChar char="•"/>
            </a:pPr>
            <a:r>
              <a:rPr lang="es" sz="1100" b="0" i="0" u="none" strike="noStrike">
                <a:highlight>
                  <a:srgbClr val="000000">
                    <a:alpha val="0"/>
                  </a:srgbClr>
                </a:highlight>
                <a:latin typeface="DM Sans Medium"/>
              </a:rPr>
              <a:t>Agricultura</a:t>
            </a:r>
          </a:p>
        </p:txBody>
      </p:sp>
      <p:pic>
        <p:nvPicPr>
          <p:cNvPr id="17" name="Picture 16" descr="Logo, icon&#10;&#10;Description automatically generated">
            <a:extLst>
              <a:ext uri="{FF2B5EF4-FFF2-40B4-BE49-F238E27FC236}">
                <a16:creationId xmlns:a16="http://schemas.microsoft.com/office/drawing/2014/main" id="{BC115163-0D35-4C15-9E6E-18DD602EB8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4280" y="929999"/>
            <a:ext cx="1295502" cy="1300562"/>
          </a:xfrm>
          <a:prstGeom prst="rect">
            <a:avLst/>
          </a:prstGeom>
        </p:spPr>
      </p:pic>
      <p:pic>
        <p:nvPicPr>
          <p:cNvPr id="19" name="Picture 18" descr="A picture containing text, sign&#10;&#10;Description automatically generated">
            <a:extLst>
              <a:ext uri="{FF2B5EF4-FFF2-40B4-BE49-F238E27FC236}">
                <a16:creationId xmlns:a16="http://schemas.microsoft.com/office/drawing/2014/main" id="{B401AF0D-9586-4A55-AC27-70CF8C37B3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8572" y="923226"/>
            <a:ext cx="1288790" cy="1293825"/>
          </a:xfrm>
          <a:prstGeom prst="rect">
            <a:avLst/>
          </a:prstGeom>
        </p:spPr>
      </p:pic>
      <p:pic>
        <p:nvPicPr>
          <p:cNvPr id="25" name="Picture 24" descr="Logo, icon&#10;&#10;Description automatically generated">
            <a:extLst>
              <a:ext uri="{FF2B5EF4-FFF2-40B4-BE49-F238E27FC236}">
                <a16:creationId xmlns:a16="http://schemas.microsoft.com/office/drawing/2014/main" id="{BB1A158A-3BD0-424C-A204-178A772E5F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7174" y="900298"/>
            <a:ext cx="1288792" cy="1293826"/>
          </a:xfrm>
          <a:prstGeom prst="rect">
            <a:avLst/>
          </a:prstGeom>
        </p:spPr>
      </p:pic>
      <p:pic>
        <p:nvPicPr>
          <p:cNvPr id="35" name="Picture 34" descr="Icon&#10;&#10;Description automatically generated">
            <a:extLst>
              <a:ext uri="{FF2B5EF4-FFF2-40B4-BE49-F238E27FC236}">
                <a16:creationId xmlns:a16="http://schemas.microsoft.com/office/drawing/2014/main" id="{C891B0C2-4F02-4ECC-8E93-DA9BB225AB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5440" y="3511231"/>
            <a:ext cx="1288790" cy="1293824"/>
          </a:xfrm>
          <a:prstGeom prst="rect">
            <a:avLst/>
          </a:prstGeom>
        </p:spPr>
      </p:pic>
      <p:pic>
        <p:nvPicPr>
          <p:cNvPr id="37" name="Picture 36" descr="Icon&#10;&#10;Description automatically generated">
            <a:extLst>
              <a:ext uri="{FF2B5EF4-FFF2-40B4-BE49-F238E27FC236}">
                <a16:creationId xmlns:a16="http://schemas.microsoft.com/office/drawing/2014/main" id="{63CC6AB2-F987-4B79-B8FA-C14DA5A468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06212" y="3567259"/>
            <a:ext cx="1293826" cy="1293826"/>
          </a:xfrm>
          <a:prstGeom prst="rect">
            <a:avLst/>
          </a:prstGeom>
        </p:spPr>
      </p:pic>
      <p:pic>
        <p:nvPicPr>
          <p:cNvPr id="11" name="Picture 10" descr="Logo, icon&#10;&#10;Description automatically generated">
            <a:extLst>
              <a:ext uri="{FF2B5EF4-FFF2-40B4-BE49-F238E27FC236}">
                <a16:creationId xmlns:a16="http://schemas.microsoft.com/office/drawing/2014/main" id="{5C91E1FF-1069-8184-549D-B645DB3BEF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42339" y="3584231"/>
            <a:ext cx="1261678" cy="1266606"/>
          </a:xfrm>
          <a:prstGeom prst="rect">
            <a:avLst/>
          </a:prstGeom>
        </p:spPr>
      </p:pic>
      <p:pic>
        <p:nvPicPr>
          <p:cNvPr id="15" name="Picture 14" descr="Icon&#10;&#10;Description automatically generated">
            <a:extLst>
              <a:ext uri="{FF2B5EF4-FFF2-40B4-BE49-F238E27FC236}">
                <a16:creationId xmlns:a16="http://schemas.microsoft.com/office/drawing/2014/main" id="{ACBC843F-8843-E523-B361-EEB0CA9E39A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04017" y="953016"/>
            <a:ext cx="1219047" cy="1223809"/>
          </a:xfrm>
          <a:prstGeom prst="rect">
            <a:avLst/>
          </a:prstGeom>
        </p:spPr>
      </p:pic>
      <p:sp>
        <p:nvSpPr>
          <p:cNvPr id="16" name="TextBox 15">
            <a:extLst>
              <a:ext uri="{FF2B5EF4-FFF2-40B4-BE49-F238E27FC236}">
                <a16:creationId xmlns:a16="http://schemas.microsoft.com/office/drawing/2014/main" id="{CF247103-1C24-73A8-5933-DAC65CF017BD}"/>
              </a:ext>
            </a:extLst>
          </p:cNvPr>
          <p:cNvSpPr txBox="1"/>
          <p:nvPr/>
        </p:nvSpPr>
        <p:spPr>
          <a:xfrm>
            <a:off x="9065617" y="2228615"/>
            <a:ext cx="1802103" cy="957301"/>
          </a:xfrm>
          <a:prstGeom prst="rect">
            <a:avLst/>
          </a:prstGeom>
          <a:noFill/>
        </p:spPr>
        <p:txBody>
          <a:bodyPr wrap="square" rtlCol="0">
            <a:noAutofit/>
          </a:bodyPr>
          <a:lstStyle/>
          <a:p>
            <a:pPr marL="285750" indent="-285750" rtl="0">
              <a:lnSpc>
                <a:spcPct val="150000"/>
              </a:lnSpc>
              <a:buFont typeface="Arial" panose="020B0604020202020204" pitchFamily="34" charset="0"/>
              <a:buChar char="•"/>
            </a:pPr>
            <a:r>
              <a:rPr lang="es" sz="1200" b="0" i="0" u="none" strike="noStrike">
                <a:highlight>
                  <a:srgbClr val="000000">
                    <a:alpha val="0"/>
                  </a:srgbClr>
                </a:highlight>
                <a:latin typeface="DM Sans Medium"/>
              </a:rPr>
              <a:t>Instalaciones</a:t>
            </a:r>
          </a:p>
          <a:p>
            <a:pPr marL="285750" indent="-285750" rtl="0">
              <a:lnSpc>
                <a:spcPct val="150000"/>
              </a:lnSpc>
              <a:buFont typeface="Arial" panose="020B0604020202020204" pitchFamily="34" charset="0"/>
              <a:buChar char="•"/>
            </a:pPr>
            <a:r>
              <a:rPr lang="es" sz="1200" b="0" i="0" u="none" strike="noStrike">
                <a:highlight>
                  <a:srgbClr val="000000">
                    <a:alpha val="0"/>
                  </a:srgbClr>
                </a:highlight>
                <a:latin typeface="DM Sans Medium"/>
              </a:rPr>
              <a:t>Materiales peligrosos</a:t>
            </a:r>
          </a:p>
          <a:p>
            <a:pPr marL="285750" indent="-285750" rtl="0">
              <a:lnSpc>
                <a:spcPct val="150000"/>
              </a:lnSpc>
              <a:buFont typeface="Arial" panose="020B0604020202020204" pitchFamily="34" charset="0"/>
              <a:buChar char="•"/>
            </a:pPr>
            <a:r>
              <a:rPr lang="es" sz="1200" b="0" i="0" u="none" strike="noStrike">
                <a:highlight>
                  <a:srgbClr val="000000">
                    <a:alpha val="0"/>
                  </a:srgbClr>
                </a:highlight>
                <a:latin typeface="DM Sans Medium"/>
              </a:rPr>
              <a:t>Polutantes</a:t>
            </a:r>
          </a:p>
          <a:p>
            <a:pPr marL="285750" indent="-285750" rtl="0">
              <a:lnSpc>
                <a:spcPct val="150000"/>
              </a:lnSpc>
              <a:buFont typeface="Arial" panose="020B0604020202020204" pitchFamily="34" charset="0"/>
              <a:buChar char="•"/>
            </a:pPr>
            <a:r>
              <a:rPr lang="es" sz="1200" b="0" i="0" u="none" strike="noStrike">
                <a:highlight>
                  <a:srgbClr val="000000">
                    <a:alpha val="0"/>
                  </a:srgbClr>
                </a:highlight>
                <a:latin typeface="DM Sans Medium"/>
              </a:rPr>
              <a:t>Contaminantes</a:t>
            </a:r>
          </a:p>
        </p:txBody>
      </p:sp>
      <p:sp>
        <p:nvSpPr>
          <p:cNvPr id="18" name="TextBox 17">
            <a:extLst>
              <a:ext uri="{FF2B5EF4-FFF2-40B4-BE49-F238E27FC236}">
                <a16:creationId xmlns:a16="http://schemas.microsoft.com/office/drawing/2014/main" id="{9463EB77-0768-8B2C-42A9-E665F9BF7F6C}"/>
              </a:ext>
            </a:extLst>
          </p:cNvPr>
          <p:cNvSpPr txBox="1"/>
          <p:nvPr/>
        </p:nvSpPr>
        <p:spPr>
          <a:xfrm>
            <a:off x="7780940" y="5008249"/>
            <a:ext cx="3098418" cy="1094514"/>
          </a:xfrm>
          <a:prstGeom prst="rect">
            <a:avLst/>
          </a:prstGeom>
          <a:noFill/>
        </p:spPr>
        <p:txBody>
          <a:bodyPr wrap="square" rtlCol="0">
            <a:noAutofit/>
          </a:bodyPr>
          <a:lstStyle/>
          <a:p>
            <a:pPr marL="285750" indent="-285750" rtl="0">
              <a:lnSpc>
                <a:spcPct val="150000"/>
              </a:lnSpc>
              <a:buFont typeface="Arial" panose="020B0604020202020204" pitchFamily="34" charset="0"/>
              <a:buChar char="•"/>
            </a:pPr>
            <a:r>
              <a:rPr lang="es" sz="1200" b="0" i="0" u="none" strike="noStrike">
                <a:highlight>
                  <a:srgbClr val="000000">
                    <a:alpha val="0"/>
                  </a:srgbClr>
                </a:highlight>
                <a:latin typeface="DM Sans Medium"/>
              </a:rPr>
              <a:t>Cumplimiento de la ley/Seguridad </a:t>
            </a:r>
          </a:p>
          <a:p>
            <a:pPr marL="285750" indent="-285750" rtl="0">
              <a:lnSpc>
                <a:spcPct val="150000"/>
              </a:lnSpc>
              <a:buFont typeface="Arial" panose="020B0604020202020204" pitchFamily="34" charset="0"/>
              <a:buChar char="•"/>
            </a:pPr>
            <a:r>
              <a:rPr lang="es" sz="1200" b="0" i="0" u="none" strike="noStrike">
                <a:highlight>
                  <a:srgbClr val="000000">
                    <a:alpha val="0"/>
                  </a:srgbClr>
                </a:highlight>
                <a:latin typeface="DM Sans Medium"/>
              </a:rPr>
              <a:t>Servicios contra incendios</a:t>
            </a:r>
          </a:p>
          <a:p>
            <a:pPr marL="285750" indent="-285750" rtl="0">
              <a:lnSpc>
                <a:spcPct val="150000"/>
              </a:lnSpc>
              <a:buFont typeface="Arial" panose="020B0604020202020204" pitchFamily="34" charset="0"/>
              <a:buChar char="•"/>
            </a:pPr>
            <a:r>
              <a:rPr lang="es" sz="1200" b="0" i="0" u="none" strike="noStrike">
                <a:highlight>
                  <a:srgbClr val="000000">
                    <a:alpha val="0"/>
                  </a:srgbClr>
                </a:highlight>
                <a:latin typeface="DM Sans Medium"/>
              </a:rPr>
              <a:t>Búsqueda y rescate</a:t>
            </a:r>
          </a:p>
          <a:p>
            <a:pPr marL="285750" indent="-285750" rtl="0">
              <a:lnSpc>
                <a:spcPct val="150000"/>
              </a:lnSpc>
              <a:buFont typeface="Arial" panose="020B0604020202020204" pitchFamily="34" charset="0"/>
              <a:buChar char="•"/>
            </a:pPr>
            <a:r>
              <a:rPr lang="es" sz="1200" b="0" i="0" u="none" strike="noStrike">
                <a:highlight>
                  <a:srgbClr val="000000">
                    <a:alpha val="0"/>
                  </a:srgbClr>
                </a:highlight>
                <a:latin typeface="DM Sans Medium"/>
              </a:rPr>
              <a:t>Servicios gubernamentales</a:t>
            </a:r>
          </a:p>
          <a:p>
            <a:pPr marL="285750" indent="-285750" rtl="0">
              <a:lnSpc>
                <a:spcPct val="150000"/>
              </a:lnSpc>
              <a:buFont typeface="Arial" panose="020B0604020202020204" pitchFamily="34" charset="0"/>
              <a:buChar char="•"/>
            </a:pPr>
            <a:r>
              <a:rPr lang="es" sz="1200" b="0" i="0" u="none" strike="noStrike">
                <a:highlight>
                  <a:srgbClr val="000000">
                    <a:alpha val="0"/>
                  </a:srgbClr>
                </a:highlight>
                <a:latin typeface="DM Sans Medium"/>
              </a:rPr>
              <a:t>Seguridad de la comunidad  </a:t>
            </a:r>
          </a:p>
        </p:txBody>
      </p:sp>
    </p:spTree>
    <p:extLst>
      <p:ext uri="{BB962C8B-B14F-4D97-AF65-F5344CB8AC3E}">
        <p14:creationId xmlns:p14="http://schemas.microsoft.com/office/powerpoint/2010/main" val="642142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S_NET" val="3.1.12"/>
  <p:tag name="AS_OS" val="Unix 5.4.204.113"/>
  <p:tag name="AS_RELEASE_DATE" val="2020.03.14"/>
  <p:tag name="AS_TITLE" val="Aspose.Slides for .NET Standard 2.0"/>
  <p:tag name="AS_VERSION" val="20.3"/>
</p:tagLst>
</file>

<file path=ppt/theme/theme1.xml><?xml version="1.0" encoding="utf-8"?>
<a:theme xmlns:a="http://schemas.openxmlformats.org/drawingml/2006/main" name="ICF 2021 Master">
  <a:themeElements>
    <a:clrScheme name="ICF_Color Palette_2021">
      <a:dk1>
        <a:srgbClr val="000000"/>
      </a:dk1>
      <a:lt1>
        <a:srgbClr val="FFFFFF"/>
      </a:lt1>
      <a:dk2>
        <a:srgbClr val="414041"/>
      </a:dk2>
      <a:lt2>
        <a:srgbClr val="808285"/>
      </a:lt2>
      <a:accent1>
        <a:srgbClr val="30F298"/>
      </a:accent1>
      <a:accent2>
        <a:srgbClr val="FFC628"/>
      </a:accent2>
      <a:accent3>
        <a:srgbClr val="031D40"/>
      </a:accent3>
      <a:accent4>
        <a:srgbClr val="5BCBF5"/>
      </a:accent4>
      <a:accent5>
        <a:srgbClr val="0785F2"/>
      </a:accent5>
      <a:accent6>
        <a:srgbClr val="BCBEC0"/>
      </a:accent6>
      <a:hlink>
        <a:srgbClr val="0785F2"/>
      </a:hlink>
      <a:folHlink>
        <a:srgbClr val="5FBDDB"/>
      </a:folHlink>
    </a:clrScheme>
    <a:fontScheme name="ICF 2021">
      <a:majorFont>
        <a:latin typeface="DM Sans Bold"/>
        <a:ea typeface="Arial"/>
        <a:cs typeface="Arial"/>
      </a:majorFont>
      <a:minorFont>
        <a:latin typeface="DM Sans Medium"/>
        <a:ea typeface="Arial"/>
        <a:cs typeface="Arial"/>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defRPr dirty="0" smtClean="0"/>
        </a:defPPr>
      </a:lstStyle>
    </a:txDef>
  </a:objectDefaults>
  <a:extraClrSchemeLst/>
  <a:extLst>
    <a:ext uri="{05A4C25C-085E-4340-85A3-A5531E510DB2}">
      <thm15:themeFamily xmlns:thm15="http://schemas.microsoft.com/office/thememl/2012/main" name="ICF_PowerPoint_Standard_Template_v2" id="{7457DB8A-37DF-F446-B038-E35342B5DC7D}" vid="{9676021A-7711-0349-B47A-48571F543AB7}"/>
    </a:ext>
  </a:extLst>
</a:theme>
</file>

<file path=ppt/theme/theme2.xml><?xml version="1.0" encoding="utf-8"?>
<a:theme xmlns:a="http://schemas.openxmlformats.org/drawingml/2006/main" name="1_ICF 2021 Master">
  <a:themeElements>
    <a:clrScheme name="ICF_Color Palette_2021">
      <a:dk1>
        <a:srgbClr val="000000"/>
      </a:dk1>
      <a:lt1>
        <a:srgbClr val="FFFFFF"/>
      </a:lt1>
      <a:dk2>
        <a:srgbClr val="414041"/>
      </a:dk2>
      <a:lt2>
        <a:srgbClr val="808285"/>
      </a:lt2>
      <a:accent1>
        <a:srgbClr val="30F298"/>
      </a:accent1>
      <a:accent2>
        <a:srgbClr val="FFC628"/>
      </a:accent2>
      <a:accent3>
        <a:srgbClr val="031D40"/>
      </a:accent3>
      <a:accent4>
        <a:srgbClr val="5BCBF5"/>
      </a:accent4>
      <a:accent5>
        <a:srgbClr val="0785F2"/>
      </a:accent5>
      <a:accent6>
        <a:srgbClr val="BCBEC0"/>
      </a:accent6>
      <a:hlink>
        <a:srgbClr val="0785F2"/>
      </a:hlink>
      <a:folHlink>
        <a:srgbClr val="5FBDDB"/>
      </a:folHlink>
    </a:clrScheme>
    <a:fontScheme name="ICF 2021">
      <a:majorFont>
        <a:latin typeface="DM Sans Bold"/>
        <a:ea typeface="Arial"/>
        <a:cs typeface="Arial"/>
      </a:majorFont>
      <a:minorFont>
        <a:latin typeface="DM Sans Medium"/>
        <a:ea typeface="Arial"/>
        <a:cs typeface="Arial"/>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defRPr dirty="0" smtClean="0"/>
        </a:defPPr>
      </a:lstStyle>
    </a:txDef>
  </a:objectDefaults>
  <a:extraClrSchemeLst/>
  <a:extLst>
    <a:ext uri="{05A4C25C-085E-4340-85A3-A5531E510DB2}">
      <thm15:themeFamily xmlns:thm15="http://schemas.microsoft.com/office/thememl/2012/main" name="ICF_PowerPoint_Standard_Template_v2" id="{7457DB8A-37DF-F446-B038-E35342B5DC7D}" vid="{9676021A-7711-0349-B47A-48571F543AB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E11E7BCAFD9604891B195E5BF6FDA87" ma:contentTypeVersion="12" ma:contentTypeDescription="Create a new document." ma:contentTypeScope="" ma:versionID="612771fd075b89a7040b1172fe251d71">
  <xsd:schema xmlns:xsd="http://www.w3.org/2001/XMLSchema" xmlns:xs="http://www.w3.org/2001/XMLSchema" xmlns:p="http://schemas.microsoft.com/office/2006/metadata/properties" xmlns:ns2="fe8c795a-4986-4f5a-bb9b-05c2a87ff0c6" xmlns:ns3="2174eb58-2079-46f6-bfdc-04e5dcf07d21" targetNamespace="http://schemas.microsoft.com/office/2006/metadata/properties" ma:root="true" ma:fieldsID="3fdd3884cd1eae3227317a2437be7e14" ns2:_="" ns3:_="">
    <xsd:import namespace="fe8c795a-4986-4f5a-bb9b-05c2a87ff0c6"/>
    <xsd:import namespace="2174eb58-2079-46f6-bfdc-04e5dcf07d2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8c795a-4986-4f5a-bb9b-05c2a87ff0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6856f2ee-118d-42e8-91de-064c9a66b685"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174eb58-2079-46f6-bfdc-04e5dcf07d2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9af4f796-81c1-4afd-8a23-3e9d9f8128b6}" ma:internalName="TaxCatchAll" ma:showField="CatchAllData" ma:web="2174eb58-2079-46f6-bfdc-04e5dcf07d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2174eb58-2079-46f6-bfdc-04e5dcf07d21">
      <UserInfo>
        <DisplayName>Narducci, Christopher</DisplayName>
        <AccountId>20</AccountId>
        <AccountType/>
      </UserInfo>
    </SharedWithUsers>
    <TaxCatchAll xmlns="2174eb58-2079-46f6-bfdc-04e5dcf07d21" xsi:nil="true"/>
    <lcf76f155ced4ddcb4097134ff3c332f xmlns="fe8c795a-4986-4f5a-bb9b-05c2a87ff0c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0977E34-3D7B-477E-86BD-0855E78E412C}">
  <ds:schemaRefs>
    <ds:schemaRef ds:uri="http://schemas.microsoft.com/sharepoint/v3/contenttype/forms"/>
  </ds:schemaRefs>
</ds:datastoreItem>
</file>

<file path=customXml/itemProps2.xml><?xml version="1.0" encoding="utf-8"?>
<ds:datastoreItem xmlns:ds="http://schemas.openxmlformats.org/officeDocument/2006/customXml" ds:itemID="{2CEF8F0F-B9CE-4568-920D-87215AB6C5FE}">
  <ds:schemaRefs>
    <ds:schemaRef ds:uri="2174eb58-2079-46f6-bfdc-04e5dcf07d21"/>
    <ds:schemaRef ds:uri="fe8c795a-4986-4f5a-bb9b-05c2a87ff0c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F242BE9-3538-4C76-B5DA-5280EF538924}">
  <ds:schemaRefs>
    <ds:schemaRef ds:uri="2174eb58-2079-46f6-bfdc-04e5dcf07d21"/>
    <ds:schemaRef ds:uri="fe8c795a-4986-4f5a-bb9b-05c2a87ff0c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32</TotalTime>
  <Words>3021</Words>
  <Application>Microsoft Office PowerPoint</Application>
  <PresentationFormat>Widescreen</PresentationFormat>
  <Paragraphs>352</Paragraphs>
  <Slides>20</Slides>
  <Notes>13</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20</vt:i4>
      </vt:variant>
    </vt:vector>
  </HeadingPairs>
  <TitlesOfParts>
    <vt:vector size="32" baseType="lpstr">
      <vt:lpstr>.AppleSystemUIFont</vt:lpstr>
      <vt:lpstr>Arial</vt:lpstr>
      <vt:lpstr>Arial,Sans-Serif</vt:lpstr>
      <vt:lpstr>Calibri</vt:lpstr>
      <vt:lpstr>DM Sans</vt:lpstr>
      <vt:lpstr>DM Sans Bold</vt:lpstr>
      <vt:lpstr>DM Sans Medium</vt:lpstr>
      <vt:lpstr>Open Sans</vt:lpstr>
      <vt:lpstr>Wingdings</vt:lpstr>
      <vt:lpstr>Wingdings,Sans-Serif</vt:lpstr>
      <vt:lpstr>ICF 2021 Master</vt:lpstr>
      <vt:lpstr>1_ICF 2021 Master</vt:lpstr>
      <vt:lpstr>PowerPoint Presentation</vt:lpstr>
      <vt:lpstr>Contenidos</vt:lpstr>
      <vt:lpstr>Introducción y resumen</vt:lpstr>
      <vt:lpstr>Objetivo de la audiencia pública de hoy</vt:lpstr>
      <vt:lpstr>¿Qué son los fondos de CDBG-MIT? </vt:lpstr>
      <vt:lpstr>Objetivos de CDBG-MIT del HUD</vt:lpstr>
      <vt:lpstr>Actividades elegibles de CDBG-MIT</vt:lpstr>
      <vt:lpstr>Zonas más impactadas y afectadas (MID, por sus siglas en inglés)</vt:lpstr>
      <vt:lpstr>Priorización de las líneas vitales e instalaciones críticas de la comunidad</vt:lpstr>
      <vt:lpstr>Evaluación de las necesidades de mitigación </vt:lpstr>
      <vt:lpstr>Evaluación de las necesidades de mitigación</vt:lpstr>
      <vt:lpstr>Identificación de peligros</vt:lpstr>
      <vt:lpstr>Priorización de las líneas vitales e instalaciones críticas</vt:lpstr>
      <vt:lpstr>Índice de riesgo nacional de FEMA (0-100) </vt:lpstr>
      <vt:lpstr> Necesidades de mitigación identificadas en el análisis de peligros con ejemplos de actividades</vt:lpstr>
      <vt:lpstr>Cronograma del plan de acción</vt:lpstr>
      <vt:lpstr> Cronograma del plan de acción de CDBG-MIT</vt:lpstr>
      <vt:lpstr> Calendario de participación pública para los comentarios al plan de acciones previas</vt:lpstr>
      <vt:lpstr>¿Preguntas?</vt:lpstr>
      <vt:lpstr>Periodo para comentarios</vt:lpstr>
    </vt:vector>
  </TitlesOfParts>
  <Company>ICF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Wilson, Hannah</dc:creator>
  <cp:lastModifiedBy>Narducci, Christopher</cp:lastModifiedBy>
  <cp:revision>8</cp:revision>
  <dcterms:created xsi:type="dcterms:W3CDTF">2022-07-13T16:37:49Z</dcterms:created>
  <dcterms:modified xsi:type="dcterms:W3CDTF">2022-08-22T18:15:28Z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ExtendedDescription">
    <vt:lpwstr/>
  </property>
  <property fmtid="{D5CDD505-2E9C-101B-9397-08002B2CF9AE}" pid="3" name="ComplianceAssetId">
    <vt:lpwstr/>
  </property>
  <property fmtid="{D5CDD505-2E9C-101B-9397-08002B2CF9AE}" pid="4" name="ContentTypeId">
    <vt:lpwstr>0x010100DE11E7BCAFD9604891B195E5BF6FDA87</vt:lpwstr>
  </property>
  <property fmtid="{D5CDD505-2E9C-101B-9397-08002B2CF9AE}" pid="5" name="MediaServiceImageTags">
    <vt:lpwstr/>
  </property>
  <property fmtid="{D5CDD505-2E9C-101B-9397-08002B2CF9AE}" pid="6" name="TriggerFlowInfo">
    <vt:lpwstr/>
  </property>
</Properties>
</file>